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5"/>
  </p:notesMasterIdLst>
  <p:handoutMasterIdLst>
    <p:handoutMasterId r:id="rId56"/>
  </p:handoutMasterIdLst>
  <p:sldIdLst>
    <p:sldId id="1089" r:id="rId2"/>
    <p:sldId id="1257" r:id="rId3"/>
    <p:sldId id="1253" r:id="rId4"/>
    <p:sldId id="1052" r:id="rId5"/>
    <p:sldId id="969" r:id="rId6"/>
    <p:sldId id="694" r:id="rId7"/>
    <p:sldId id="968" r:id="rId8"/>
    <p:sldId id="1051" r:id="rId9"/>
    <p:sldId id="1053" r:id="rId10"/>
    <p:sldId id="1005" r:id="rId11"/>
    <p:sldId id="745" r:id="rId12"/>
    <p:sldId id="1008" r:id="rId13"/>
    <p:sldId id="1057" r:id="rId14"/>
    <p:sldId id="1054" r:id="rId15"/>
    <p:sldId id="1009" r:id="rId16"/>
    <p:sldId id="1186" r:id="rId17"/>
    <p:sldId id="1042" r:id="rId18"/>
    <p:sldId id="1010" r:id="rId19"/>
    <p:sldId id="1055" r:id="rId20"/>
    <p:sldId id="1011" r:id="rId21"/>
    <p:sldId id="888" r:id="rId22"/>
    <p:sldId id="1059" r:id="rId23"/>
    <p:sldId id="1012" r:id="rId24"/>
    <p:sldId id="1247" r:id="rId25"/>
    <p:sldId id="884" r:id="rId26"/>
    <p:sldId id="839" r:id="rId27"/>
    <p:sldId id="1233" r:id="rId28"/>
    <p:sldId id="1189" r:id="rId29"/>
    <p:sldId id="1248" r:id="rId30"/>
    <p:sldId id="767" r:id="rId31"/>
    <p:sldId id="1216" r:id="rId32"/>
    <p:sldId id="1241" r:id="rId33"/>
    <p:sldId id="1212" r:id="rId34"/>
    <p:sldId id="1249" r:id="rId35"/>
    <p:sldId id="447" r:id="rId36"/>
    <p:sldId id="448" r:id="rId37"/>
    <p:sldId id="1246" r:id="rId38"/>
    <p:sldId id="1201" r:id="rId39"/>
    <p:sldId id="1250" r:id="rId40"/>
    <p:sldId id="1030" r:id="rId41"/>
    <p:sldId id="997" r:id="rId42"/>
    <p:sldId id="688" r:id="rId43"/>
    <p:sldId id="1153" r:id="rId44"/>
    <p:sldId id="1251" r:id="rId45"/>
    <p:sldId id="1100" r:id="rId46"/>
    <p:sldId id="1102" r:id="rId47"/>
    <p:sldId id="693" r:id="rId48"/>
    <p:sldId id="1146" r:id="rId49"/>
    <p:sldId id="1252" r:id="rId50"/>
    <p:sldId id="1256" r:id="rId51"/>
    <p:sldId id="1255" r:id="rId52"/>
    <p:sldId id="1254" r:id="rId53"/>
    <p:sldId id="1066" r:id="rId54"/>
  </p:sldIdLst>
  <p:sldSz cx="12192000" cy="6858000"/>
  <p:notesSz cx="9144000" cy="6858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16"/>
    <p:restoredTop sz="94674"/>
  </p:normalViewPr>
  <p:slideViewPr>
    <p:cSldViewPr snapToGrid="0" snapToObjects="1">
      <p:cViewPr varScale="1">
        <p:scale>
          <a:sx n="66" d="100"/>
          <a:sy n="66" d="100"/>
        </p:scale>
        <p:origin x="72" y="139"/>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Users\gabrielvandenbrink\Desktop\Bundel%202019\BBP%20per%20hoofd%201965-2015.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Users\gabrielvandenbrink\Desktop\Bundel%202019\COB-Sociaal-demografisch-def.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Users\gabrielvandenbrink\Desktop\Bundel%202019\COB-Overige%20samenhangen-def.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bg1">
                <a:lumMod val="50000"/>
              </a:schemeClr>
            </a:solidFill>
            <a:ln w="6350">
              <a:solidFill>
                <a:schemeClr val="tx1"/>
              </a:solidFill>
            </a:ln>
          </c:spPr>
          <c:invertIfNegative val="0"/>
          <c:cat>
            <c:numRef>
              <c:f>Blad1!$A$12:$A$22</c:f>
              <c:numCache>
                <c:formatCode>0</c:formatCode>
                <c:ptCount val="11"/>
                <c:pt idx="0">
                  <c:v>1965</c:v>
                </c:pt>
                <c:pt idx="1">
                  <c:v>1970</c:v>
                </c:pt>
                <c:pt idx="2">
                  <c:v>1975</c:v>
                </c:pt>
                <c:pt idx="3">
                  <c:v>1980</c:v>
                </c:pt>
                <c:pt idx="4">
                  <c:v>1985</c:v>
                </c:pt>
                <c:pt idx="5">
                  <c:v>1990</c:v>
                </c:pt>
                <c:pt idx="6">
                  <c:v>1995</c:v>
                </c:pt>
                <c:pt idx="7">
                  <c:v>2000</c:v>
                </c:pt>
                <c:pt idx="8">
                  <c:v>2005</c:v>
                </c:pt>
                <c:pt idx="9">
                  <c:v>2010</c:v>
                </c:pt>
                <c:pt idx="10">
                  <c:v>2015</c:v>
                </c:pt>
              </c:numCache>
            </c:numRef>
          </c:cat>
          <c:val>
            <c:numRef>
              <c:f>Blad1!$G$12:$G$22</c:f>
              <c:numCache>
                <c:formatCode>0</c:formatCode>
                <c:ptCount val="11"/>
                <c:pt idx="0">
                  <c:v>19.570913855224369</c:v>
                </c:pt>
                <c:pt idx="1">
                  <c:v>38.66337397746566</c:v>
                </c:pt>
                <c:pt idx="2">
                  <c:v>55.371718508713883</c:v>
                </c:pt>
                <c:pt idx="3">
                  <c:v>66.709247037115887</c:v>
                </c:pt>
                <c:pt idx="4">
                  <c:v>79.493565794935705</c:v>
                </c:pt>
                <c:pt idx="5">
                  <c:v>109.24595447525699</c:v>
                </c:pt>
                <c:pt idx="6">
                  <c:v>161.17738589211621</c:v>
                </c:pt>
                <c:pt idx="7">
                  <c:v>247.54160363086231</c:v>
                </c:pt>
                <c:pt idx="8">
                  <c:v>270.32993989942361</c:v>
                </c:pt>
                <c:pt idx="9">
                  <c:v>272.33785822021122</c:v>
                </c:pt>
                <c:pt idx="10">
                  <c:v>344.65416247559318</c:v>
                </c:pt>
              </c:numCache>
            </c:numRef>
          </c:val>
          <c:extLst>
            <c:ext xmlns:c16="http://schemas.microsoft.com/office/drawing/2014/chart" uri="{C3380CC4-5D6E-409C-BE32-E72D297353CC}">
              <c16:uniqueId val="{00000000-9082-8345-AAB7-870B7BB38FD5}"/>
            </c:ext>
          </c:extLst>
        </c:ser>
        <c:dLbls>
          <c:showLegendKey val="0"/>
          <c:showVal val="0"/>
          <c:showCatName val="0"/>
          <c:showSerName val="0"/>
          <c:showPercent val="0"/>
          <c:showBubbleSize val="0"/>
        </c:dLbls>
        <c:gapWidth val="150"/>
        <c:axId val="-2128008328"/>
        <c:axId val="-2128005496"/>
      </c:barChart>
      <c:catAx>
        <c:axId val="-2128008328"/>
        <c:scaling>
          <c:orientation val="minMax"/>
        </c:scaling>
        <c:delete val="0"/>
        <c:axPos val="b"/>
        <c:numFmt formatCode="0" sourceLinked="1"/>
        <c:majorTickMark val="out"/>
        <c:minorTickMark val="none"/>
        <c:tickLblPos val="nextTo"/>
        <c:txPr>
          <a:bodyPr/>
          <a:lstStyle/>
          <a:p>
            <a:pPr>
              <a:defRPr sz="2000"/>
            </a:pPr>
            <a:endParaRPr lang="nl-NL"/>
          </a:p>
        </c:txPr>
        <c:crossAx val="-2128005496"/>
        <c:crosses val="autoZero"/>
        <c:auto val="1"/>
        <c:lblAlgn val="ctr"/>
        <c:lblOffset val="100"/>
        <c:noMultiLvlLbl val="0"/>
      </c:catAx>
      <c:valAx>
        <c:axId val="-2128005496"/>
        <c:scaling>
          <c:orientation val="minMax"/>
          <c:max val="400"/>
          <c:min val="0"/>
        </c:scaling>
        <c:delete val="0"/>
        <c:axPos val="l"/>
        <c:majorGridlines/>
        <c:numFmt formatCode="0" sourceLinked="1"/>
        <c:majorTickMark val="out"/>
        <c:minorTickMark val="none"/>
        <c:tickLblPos val="nextTo"/>
        <c:txPr>
          <a:bodyPr/>
          <a:lstStyle/>
          <a:p>
            <a:pPr>
              <a:defRPr sz="2000"/>
            </a:pPr>
            <a:endParaRPr lang="nl-NL"/>
          </a:p>
        </c:txPr>
        <c:crossAx val="-2128008328"/>
        <c:crosses val="autoZero"/>
        <c:crossBetween val="between"/>
        <c:majorUnit val="100"/>
      </c:valAx>
      <c:spPr>
        <a:ln>
          <a:solidFill>
            <a:schemeClr val="tx1"/>
          </a:solidFill>
        </a:ln>
      </c:spPr>
    </c:plotArea>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bg1">
                <a:lumMod val="75000"/>
              </a:schemeClr>
            </a:solidFill>
            <a:ln w="6350">
              <a:solidFill>
                <a:schemeClr val="tx1"/>
              </a:solidFill>
            </a:ln>
            <a:effectLst/>
          </c:spPr>
          <c:invertIfNegative val="0"/>
          <c:trendline>
            <c:spPr>
              <a:ln w="38100" cap="rnd">
                <a:solidFill>
                  <a:sysClr val="windowText" lastClr="000000"/>
                </a:solidFill>
                <a:prstDash val="sysDash"/>
              </a:ln>
              <a:effectLst/>
            </c:spPr>
            <c:trendlineType val="linear"/>
            <c:dispRSqr val="0"/>
            <c:dispEq val="0"/>
          </c:trendline>
          <c:cat>
            <c:numRef>
              <c:f>Blad1!$A$8:$A$18</c:f>
              <c:numCache>
                <c:formatCode>General</c:formatCode>
                <c:ptCount val="11"/>
                <c:pt idx="0">
                  <c:v>1965</c:v>
                </c:pt>
                <c:pt idx="1">
                  <c:v>1970</c:v>
                </c:pt>
                <c:pt idx="2">
                  <c:v>1975</c:v>
                </c:pt>
                <c:pt idx="3">
                  <c:v>1980</c:v>
                </c:pt>
                <c:pt idx="4">
                  <c:v>1985</c:v>
                </c:pt>
                <c:pt idx="5">
                  <c:v>1990</c:v>
                </c:pt>
                <c:pt idx="6">
                  <c:v>1995</c:v>
                </c:pt>
                <c:pt idx="7">
                  <c:v>2000</c:v>
                </c:pt>
                <c:pt idx="8">
                  <c:v>2005</c:v>
                </c:pt>
                <c:pt idx="9">
                  <c:v>2010</c:v>
                </c:pt>
                <c:pt idx="10">
                  <c:v>2015</c:v>
                </c:pt>
              </c:numCache>
            </c:numRef>
          </c:cat>
          <c:val>
            <c:numRef>
              <c:f>Blad1!$C$8:$C$18</c:f>
              <c:numCache>
                <c:formatCode>General</c:formatCode>
                <c:ptCount val="11"/>
                <c:pt idx="0">
                  <c:v>1515</c:v>
                </c:pt>
                <c:pt idx="1">
                  <c:v>2564</c:v>
                </c:pt>
                <c:pt idx="2">
                  <c:v>6426</c:v>
                </c:pt>
                <c:pt idx="3">
                  <c:v>12081</c:v>
                </c:pt>
                <c:pt idx="4">
                  <c:v>8695</c:v>
                </c:pt>
                <c:pt idx="5">
                  <c:v>18650</c:v>
                </c:pt>
                <c:pt idx="6">
                  <c:v>25630</c:v>
                </c:pt>
                <c:pt idx="7">
                  <c:v>23000</c:v>
                </c:pt>
                <c:pt idx="8">
                  <c:v>36891</c:v>
                </c:pt>
                <c:pt idx="9">
                  <c:v>44665</c:v>
                </c:pt>
                <c:pt idx="10">
                  <c:v>39703</c:v>
                </c:pt>
              </c:numCache>
            </c:numRef>
          </c:val>
          <c:extLst>
            <c:ext xmlns:c16="http://schemas.microsoft.com/office/drawing/2014/chart" uri="{C3380CC4-5D6E-409C-BE32-E72D297353CC}">
              <c16:uniqueId val="{00000001-AA39-BA4F-BD6B-FFDEB006F47D}"/>
            </c:ext>
          </c:extLst>
        </c:ser>
        <c:dLbls>
          <c:showLegendKey val="0"/>
          <c:showVal val="0"/>
          <c:showCatName val="0"/>
          <c:showSerName val="0"/>
          <c:showPercent val="0"/>
          <c:showBubbleSize val="0"/>
        </c:dLbls>
        <c:gapWidth val="150"/>
        <c:axId val="-2127892232"/>
        <c:axId val="-2127888696"/>
      </c:barChart>
      <c:catAx>
        <c:axId val="-2127892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nl-NL"/>
          </a:p>
        </c:txPr>
        <c:crossAx val="-2127888696"/>
        <c:crosses val="autoZero"/>
        <c:auto val="1"/>
        <c:lblAlgn val="ctr"/>
        <c:lblOffset val="100"/>
        <c:noMultiLvlLbl val="0"/>
      </c:catAx>
      <c:valAx>
        <c:axId val="-212788869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nl-NL"/>
          </a:p>
        </c:txPr>
        <c:crossAx val="-2127892232"/>
        <c:crosses val="autoZero"/>
        <c:crossBetween val="between"/>
        <c:majorUnit val="10000"/>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nl-NL"/>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50000"/>
              </a:schemeClr>
            </a:solidFill>
            <a:ln>
              <a:solidFill>
                <a:schemeClr val="tx1"/>
              </a:solidFill>
            </a:ln>
            <a:effectLst/>
          </c:spPr>
          <c:invertIfNegative val="0"/>
          <c:cat>
            <c:strRef>
              <c:f>Blad4!$T$18:$T$20</c:f>
              <c:strCache>
                <c:ptCount val="3"/>
                <c:pt idx="0">
                  <c:v>laag</c:v>
                </c:pt>
                <c:pt idx="1">
                  <c:v>middelbaar</c:v>
                </c:pt>
                <c:pt idx="2">
                  <c:v>hoog</c:v>
                </c:pt>
              </c:strCache>
            </c:strRef>
          </c:cat>
          <c:val>
            <c:numRef>
              <c:f>Blad4!$O$18:$O$20</c:f>
              <c:numCache>
                <c:formatCode>General</c:formatCode>
                <c:ptCount val="3"/>
                <c:pt idx="0">
                  <c:v>17</c:v>
                </c:pt>
                <c:pt idx="1">
                  <c:v>33</c:v>
                </c:pt>
                <c:pt idx="2">
                  <c:v>48</c:v>
                </c:pt>
              </c:numCache>
            </c:numRef>
          </c:val>
          <c:extLst>
            <c:ext xmlns:c16="http://schemas.microsoft.com/office/drawing/2014/chart" uri="{C3380CC4-5D6E-409C-BE32-E72D297353CC}">
              <c16:uniqueId val="{00000000-DA2A-6F4A-8F39-AC825C1EB416}"/>
            </c:ext>
          </c:extLst>
        </c:ser>
        <c:dLbls>
          <c:showLegendKey val="0"/>
          <c:showVal val="0"/>
          <c:showCatName val="0"/>
          <c:showSerName val="0"/>
          <c:showPercent val="0"/>
          <c:showBubbleSize val="0"/>
        </c:dLbls>
        <c:gapWidth val="219"/>
        <c:overlap val="-27"/>
        <c:axId val="-2135223000"/>
        <c:axId val="-2135219432"/>
      </c:barChart>
      <c:catAx>
        <c:axId val="-2135223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nl-NL"/>
          </a:p>
        </c:txPr>
        <c:crossAx val="-2135219432"/>
        <c:crosses val="autoZero"/>
        <c:auto val="1"/>
        <c:lblAlgn val="ctr"/>
        <c:lblOffset val="100"/>
        <c:noMultiLvlLbl val="0"/>
      </c:catAx>
      <c:valAx>
        <c:axId val="-2135219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nl-NL"/>
          </a:p>
        </c:txPr>
        <c:crossAx val="-2135223000"/>
        <c:crosses val="autoZero"/>
        <c:crossBetween val="between"/>
        <c:majorUnit val="15"/>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nl-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tx1"/>
              </a:solidFill>
              <a:round/>
            </a:ln>
            <a:effectLst/>
          </c:spPr>
          <c:marker>
            <c:symbol val="none"/>
          </c:marker>
          <c:cat>
            <c:strRef>
              <c:f>Blad4!$E$32:$H$33</c:f>
              <c:strCache>
                <c:ptCount val="4"/>
                <c:pt idx="0">
                  <c:v>basis mbo-1</c:v>
                </c:pt>
                <c:pt idx="1">
                  <c:v>mbo 2-4</c:v>
                </c:pt>
                <c:pt idx="2">
                  <c:v>havo - hbo</c:v>
                </c:pt>
                <c:pt idx="3">
                  <c:v>wo</c:v>
                </c:pt>
              </c:strCache>
            </c:strRef>
          </c:cat>
          <c:val>
            <c:numRef>
              <c:f>Blad4!$E$35:$H$35</c:f>
              <c:numCache>
                <c:formatCode>0</c:formatCode>
                <c:ptCount val="4"/>
                <c:pt idx="0">
                  <c:v>73</c:v>
                </c:pt>
                <c:pt idx="1">
                  <c:v>65</c:v>
                </c:pt>
                <c:pt idx="2">
                  <c:v>50</c:v>
                </c:pt>
                <c:pt idx="3">
                  <c:v>34</c:v>
                </c:pt>
              </c:numCache>
            </c:numRef>
          </c:val>
          <c:smooth val="0"/>
          <c:extLst>
            <c:ext xmlns:c16="http://schemas.microsoft.com/office/drawing/2014/chart" uri="{C3380CC4-5D6E-409C-BE32-E72D297353CC}">
              <c16:uniqueId val="{00000000-4C26-6449-80CB-12EA3FE733A8}"/>
            </c:ext>
          </c:extLst>
        </c:ser>
        <c:ser>
          <c:idx val="1"/>
          <c:order val="1"/>
          <c:spPr>
            <a:ln w="28575" cap="rnd">
              <a:solidFill>
                <a:schemeClr val="tx1"/>
              </a:solidFill>
              <a:prstDash val="sysDash"/>
              <a:round/>
            </a:ln>
            <a:effectLst/>
          </c:spPr>
          <c:marker>
            <c:symbol val="none"/>
          </c:marker>
          <c:cat>
            <c:strRef>
              <c:f>Blad4!$E$32:$H$33</c:f>
              <c:strCache>
                <c:ptCount val="4"/>
                <c:pt idx="0">
                  <c:v>basis mbo-1</c:v>
                </c:pt>
                <c:pt idx="1">
                  <c:v>mbo 2-4</c:v>
                </c:pt>
                <c:pt idx="2">
                  <c:v>havo - hbo</c:v>
                </c:pt>
                <c:pt idx="3">
                  <c:v>wo</c:v>
                </c:pt>
              </c:strCache>
            </c:strRef>
          </c:cat>
          <c:val>
            <c:numRef>
              <c:f>Blad4!$E$36:$H$36</c:f>
              <c:numCache>
                <c:formatCode>0</c:formatCode>
                <c:ptCount val="4"/>
                <c:pt idx="0">
                  <c:v>68</c:v>
                </c:pt>
                <c:pt idx="1">
                  <c:v>60</c:v>
                </c:pt>
                <c:pt idx="2">
                  <c:v>41</c:v>
                </c:pt>
                <c:pt idx="3">
                  <c:v>30</c:v>
                </c:pt>
              </c:numCache>
            </c:numRef>
          </c:val>
          <c:smooth val="0"/>
          <c:extLst>
            <c:ext xmlns:c16="http://schemas.microsoft.com/office/drawing/2014/chart" uri="{C3380CC4-5D6E-409C-BE32-E72D297353CC}">
              <c16:uniqueId val="{00000001-4C26-6449-80CB-12EA3FE733A8}"/>
            </c:ext>
          </c:extLst>
        </c:ser>
        <c:ser>
          <c:idx val="2"/>
          <c:order val="2"/>
          <c:spPr>
            <a:ln w="28575" cap="rnd">
              <a:solidFill>
                <a:schemeClr val="tx1"/>
              </a:solidFill>
              <a:prstDash val="sysDot"/>
              <a:round/>
            </a:ln>
            <a:effectLst/>
          </c:spPr>
          <c:marker>
            <c:symbol val="none"/>
          </c:marker>
          <c:cat>
            <c:strRef>
              <c:f>Blad4!$E$32:$H$33</c:f>
              <c:strCache>
                <c:ptCount val="4"/>
                <c:pt idx="0">
                  <c:v>basis mbo-1</c:v>
                </c:pt>
                <c:pt idx="1">
                  <c:v>mbo 2-4</c:v>
                </c:pt>
                <c:pt idx="2">
                  <c:v>havo - hbo</c:v>
                </c:pt>
                <c:pt idx="3">
                  <c:v>wo</c:v>
                </c:pt>
              </c:strCache>
            </c:strRef>
          </c:cat>
          <c:val>
            <c:numRef>
              <c:f>Blad4!$E$37:$H$37</c:f>
              <c:numCache>
                <c:formatCode>0</c:formatCode>
                <c:ptCount val="4"/>
                <c:pt idx="0">
                  <c:v>58</c:v>
                </c:pt>
                <c:pt idx="1">
                  <c:v>50</c:v>
                </c:pt>
                <c:pt idx="2">
                  <c:v>33</c:v>
                </c:pt>
                <c:pt idx="3">
                  <c:v>22</c:v>
                </c:pt>
              </c:numCache>
            </c:numRef>
          </c:val>
          <c:smooth val="0"/>
          <c:extLst>
            <c:ext xmlns:c16="http://schemas.microsoft.com/office/drawing/2014/chart" uri="{C3380CC4-5D6E-409C-BE32-E72D297353CC}">
              <c16:uniqueId val="{00000002-4C26-6449-80CB-12EA3FE733A8}"/>
            </c:ext>
          </c:extLst>
        </c:ser>
        <c:ser>
          <c:idx val="3"/>
          <c:order val="3"/>
          <c:spPr>
            <a:ln w="28575" cap="rnd">
              <a:solidFill>
                <a:schemeClr val="tx1"/>
              </a:solidFill>
              <a:round/>
            </a:ln>
            <a:effectLst/>
          </c:spPr>
          <c:marker>
            <c:symbol val="none"/>
          </c:marker>
          <c:val>
            <c:numRef>
              <c:f>Blad4!$E$43:$H$43</c:f>
              <c:numCache>
                <c:formatCode>0</c:formatCode>
                <c:ptCount val="4"/>
                <c:pt idx="0">
                  <c:v>27</c:v>
                </c:pt>
                <c:pt idx="1">
                  <c:v>22</c:v>
                </c:pt>
                <c:pt idx="2">
                  <c:v>10</c:v>
                </c:pt>
                <c:pt idx="3">
                  <c:v>4</c:v>
                </c:pt>
              </c:numCache>
            </c:numRef>
          </c:val>
          <c:smooth val="0"/>
          <c:extLst>
            <c:ext xmlns:c16="http://schemas.microsoft.com/office/drawing/2014/chart" uri="{C3380CC4-5D6E-409C-BE32-E72D297353CC}">
              <c16:uniqueId val="{00000003-4C26-6449-80CB-12EA3FE733A8}"/>
            </c:ext>
          </c:extLst>
        </c:ser>
        <c:dLbls>
          <c:showLegendKey val="0"/>
          <c:showVal val="0"/>
          <c:showCatName val="0"/>
          <c:showSerName val="0"/>
          <c:showPercent val="0"/>
          <c:showBubbleSize val="0"/>
        </c:dLbls>
        <c:smooth val="0"/>
        <c:axId val="-2133636728"/>
        <c:axId val="-2133632744"/>
      </c:lineChart>
      <c:catAx>
        <c:axId val="-2133636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nl-NL"/>
          </a:p>
        </c:txPr>
        <c:crossAx val="-2133632744"/>
        <c:crosses val="autoZero"/>
        <c:auto val="1"/>
        <c:lblAlgn val="ctr"/>
        <c:lblOffset val="100"/>
        <c:noMultiLvlLbl val="0"/>
      </c:catAx>
      <c:valAx>
        <c:axId val="-21336327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nl-NL"/>
          </a:p>
        </c:txPr>
        <c:crossAx val="-2133636728"/>
        <c:crosses val="autoZero"/>
        <c:crossBetween val="between"/>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nl-NL"/>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0.13408</cdr:x>
      <cdr:y>0.06378</cdr:y>
    </cdr:from>
    <cdr:to>
      <cdr:x>0.17687</cdr:x>
      <cdr:y>0.12343</cdr:y>
    </cdr:to>
    <cdr:sp macro="" textlink="">
      <cdr:nvSpPr>
        <cdr:cNvPr id="2" name="Tekstvak 27"/>
        <cdr:cNvSpPr txBox="1"/>
      </cdr:nvSpPr>
      <cdr:spPr>
        <a:xfrm xmlns:a="http://schemas.openxmlformats.org/drawingml/2006/main">
          <a:off x="1303786" y="321472"/>
          <a:ext cx="416085" cy="300669"/>
        </a:xfrm>
        <a:prstGeom xmlns:a="http://schemas.openxmlformats.org/drawingml/2006/main" prst="rect">
          <a:avLst/>
        </a:prstGeom>
        <a:noFill xmlns:a="http://schemas.openxmlformats.org/drawingml/2006/main"/>
        <a:ln xmlns:a="http://schemas.openxmlformats.org/drawingml/2006/main" w="6350">
          <a:solidFill>
            <a:prstClr val="black">
              <a:alpha val="0"/>
            </a:prstClr>
          </a:solidFill>
        </a:l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spcAft>
              <a:spcPts val="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A</a:t>
          </a:r>
        </a:p>
      </cdr:txBody>
    </cdr:sp>
  </cdr:relSizeAnchor>
  <cdr:relSizeAnchor xmlns:cdr="http://schemas.openxmlformats.org/drawingml/2006/chartDrawing">
    <cdr:from>
      <cdr:x>0.13475</cdr:x>
      <cdr:y>0.13213</cdr:y>
    </cdr:from>
    <cdr:to>
      <cdr:x>0.17754</cdr:x>
      <cdr:y>0.19178</cdr:y>
    </cdr:to>
    <cdr:sp macro="" textlink="">
      <cdr:nvSpPr>
        <cdr:cNvPr id="3" name="Tekstvak 27"/>
        <cdr:cNvSpPr txBox="1"/>
      </cdr:nvSpPr>
      <cdr:spPr>
        <a:xfrm xmlns:a="http://schemas.openxmlformats.org/drawingml/2006/main">
          <a:off x="1310270" y="666021"/>
          <a:ext cx="416084" cy="300669"/>
        </a:xfrm>
        <a:prstGeom xmlns:a="http://schemas.openxmlformats.org/drawingml/2006/main" prst="rect">
          <a:avLst/>
        </a:prstGeom>
        <a:noFill xmlns:a="http://schemas.openxmlformats.org/drawingml/2006/main"/>
        <a:ln xmlns:a="http://schemas.openxmlformats.org/drawingml/2006/main" w="6350">
          <a:solidFill>
            <a:prstClr val="black">
              <a:alpha val="0"/>
            </a:prstClr>
          </a:solidFill>
        </a:l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spcAft>
              <a:spcPts val="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B</a:t>
          </a:r>
        </a:p>
      </cdr:txBody>
    </cdr:sp>
  </cdr:relSizeAnchor>
  <cdr:relSizeAnchor xmlns:cdr="http://schemas.openxmlformats.org/drawingml/2006/chartDrawing">
    <cdr:from>
      <cdr:x>0.13934</cdr:x>
      <cdr:y>0.56842</cdr:y>
    </cdr:from>
    <cdr:to>
      <cdr:x>0.18213</cdr:x>
      <cdr:y>0.63593</cdr:y>
    </cdr:to>
    <cdr:sp macro="" textlink="">
      <cdr:nvSpPr>
        <cdr:cNvPr id="4" name="Tekstvak 27"/>
        <cdr:cNvSpPr txBox="1"/>
      </cdr:nvSpPr>
      <cdr:spPr>
        <a:xfrm xmlns:a="http://schemas.openxmlformats.org/drawingml/2006/main">
          <a:off x="1354875" y="2865142"/>
          <a:ext cx="416084" cy="340301"/>
        </a:xfrm>
        <a:prstGeom xmlns:a="http://schemas.openxmlformats.org/drawingml/2006/main" prst="rect">
          <a:avLst/>
        </a:prstGeom>
        <a:noFill xmlns:a="http://schemas.openxmlformats.org/drawingml/2006/main"/>
        <a:ln xmlns:a="http://schemas.openxmlformats.org/drawingml/2006/main" w="6350">
          <a:solidFill>
            <a:prstClr val="black">
              <a:alpha val="0"/>
            </a:prstClr>
          </a:solidFill>
        </a:l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spcAft>
              <a:spcPts val="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D</a:t>
          </a:r>
        </a:p>
      </cdr:txBody>
    </cdr:sp>
  </cdr:relSizeAnchor>
  <cdr:relSizeAnchor xmlns:cdr="http://schemas.openxmlformats.org/drawingml/2006/chartDrawing">
    <cdr:from>
      <cdr:x>0.13561</cdr:x>
      <cdr:y>0.24049</cdr:y>
    </cdr:from>
    <cdr:to>
      <cdr:x>0.1784</cdr:x>
      <cdr:y>0.30014</cdr:y>
    </cdr:to>
    <cdr:sp macro="" textlink="">
      <cdr:nvSpPr>
        <cdr:cNvPr id="5" name="Tekstvak 27"/>
        <cdr:cNvSpPr txBox="1"/>
      </cdr:nvSpPr>
      <cdr:spPr>
        <a:xfrm xmlns:a="http://schemas.openxmlformats.org/drawingml/2006/main">
          <a:off x="1318664" y="1212189"/>
          <a:ext cx="416084" cy="300669"/>
        </a:xfrm>
        <a:prstGeom xmlns:a="http://schemas.openxmlformats.org/drawingml/2006/main" prst="rect">
          <a:avLst/>
        </a:prstGeom>
        <a:noFill xmlns:a="http://schemas.openxmlformats.org/drawingml/2006/main"/>
        <a:ln xmlns:a="http://schemas.openxmlformats.org/drawingml/2006/main" w="6350">
          <a:solidFill>
            <a:prstClr val="black">
              <a:alpha val="0"/>
            </a:prstClr>
          </a:solidFill>
        </a:l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spcAft>
              <a:spcPts val="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C</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87F5CF2B-0543-8D40-9E85-589CFEA56CE1}"/>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F60A4192-179D-3D47-BB2C-070C595A3256}"/>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D07AC0EC-FDAF-EB4E-80C2-D610110DC0A2}" type="datetimeFigureOut">
              <a:rPr lang="nl-NL" smtClean="0"/>
              <a:t>5-10-2021</a:t>
            </a:fld>
            <a:endParaRPr lang="nl-NL"/>
          </a:p>
        </p:txBody>
      </p:sp>
      <p:sp>
        <p:nvSpPr>
          <p:cNvPr id="4" name="Tijdelijke aanduiding voor voettekst 3">
            <a:extLst>
              <a:ext uri="{FF2B5EF4-FFF2-40B4-BE49-F238E27FC236}">
                <a16:creationId xmlns:a16="http://schemas.microsoft.com/office/drawing/2014/main" id="{0C6AF5F8-DD2F-1A42-AF08-7F3E9E935611}"/>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A6680370-3FBF-D04B-B01B-38B062FB75DB}"/>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663D5FF9-5F4E-D04B-8A61-88EE83FB15C7}" type="slidenum">
              <a:rPr lang="nl-NL" smtClean="0"/>
              <a:t>‹nr.›</a:t>
            </a:fld>
            <a:endParaRPr lang="nl-NL"/>
          </a:p>
        </p:txBody>
      </p:sp>
    </p:spTree>
    <p:extLst>
      <p:ext uri="{BB962C8B-B14F-4D97-AF65-F5344CB8AC3E}">
        <p14:creationId xmlns:p14="http://schemas.microsoft.com/office/powerpoint/2010/main" val="1196436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4B444966-E6DF-E443-8448-7CCBFF0A7213}" type="datetimeFigureOut">
              <a:rPr lang="nl-NL" smtClean="0"/>
              <a:t>5-10-2021</a:t>
            </a:fld>
            <a:endParaRPr lang="nl-NL"/>
          </a:p>
        </p:txBody>
      </p:sp>
      <p:sp>
        <p:nvSpPr>
          <p:cNvPr id="4" name="Tijdelijke aanduiding voor dia-afbeelding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914400" y="3300412"/>
            <a:ext cx="7315200" cy="2700338"/>
          </a:xfrm>
          <a:prstGeom prst="rect">
            <a:avLst/>
          </a:prstGeom>
        </p:spPr>
        <p:txBody>
          <a:bodyPr vert="horz" lIns="91440" tIns="45720" rIns="91440" bIns="45720" rtlCol="0"/>
          <a:lstStyle/>
          <a:p>
            <a:r>
              <a:rPr lang="nl-NL"/>
              <a:t>Tekststijl van het model bewerken
Tweede niveau
Derde niveau
Vierde niveau
Vijfde niveau</a:t>
            </a:r>
          </a:p>
        </p:txBody>
      </p:sp>
      <p:sp>
        <p:nvSpPr>
          <p:cNvPr id="6" name="Tijdelijke aanduiding voor voettekst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88113104-EA1B-8347-9458-D11D2BBD4F13}" type="slidenum">
              <a:rPr lang="nl-NL" smtClean="0"/>
              <a:t>‹nr.›</a:t>
            </a:fld>
            <a:endParaRPr lang="nl-NL"/>
          </a:p>
        </p:txBody>
      </p:sp>
    </p:spTree>
    <p:extLst>
      <p:ext uri="{BB962C8B-B14F-4D97-AF65-F5344CB8AC3E}">
        <p14:creationId xmlns:p14="http://schemas.microsoft.com/office/powerpoint/2010/main" val="3225623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E261EC-ED55-044F-8848-1F5D8EDF8D5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85FF2B7E-6719-A747-B950-1C0D3F4E78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9D82C217-A223-954D-9F43-83517A047BA3}"/>
              </a:ext>
            </a:extLst>
          </p:cNvPr>
          <p:cNvSpPr>
            <a:spLocks noGrp="1"/>
          </p:cNvSpPr>
          <p:nvPr>
            <p:ph type="dt" sz="half" idx="10"/>
          </p:nvPr>
        </p:nvSpPr>
        <p:spPr/>
        <p:txBody>
          <a:bodyPr/>
          <a:lstStyle/>
          <a:p>
            <a:fld id="{4F1D23BC-2D30-BF4A-BC87-47558EA45276}" type="datetimeFigureOut">
              <a:rPr lang="nl-NL" smtClean="0"/>
              <a:t>5-10-2021</a:t>
            </a:fld>
            <a:endParaRPr lang="nl-NL"/>
          </a:p>
        </p:txBody>
      </p:sp>
      <p:sp>
        <p:nvSpPr>
          <p:cNvPr id="5" name="Tijdelijke aanduiding voor voettekst 4">
            <a:extLst>
              <a:ext uri="{FF2B5EF4-FFF2-40B4-BE49-F238E27FC236}">
                <a16:creationId xmlns:a16="http://schemas.microsoft.com/office/drawing/2014/main" id="{0F7AF0AA-FBAD-4A48-8EFE-95B8A0D2F94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130F2DF-FF32-4B44-B317-9545075EE169}"/>
              </a:ext>
            </a:extLst>
          </p:cNvPr>
          <p:cNvSpPr>
            <a:spLocks noGrp="1"/>
          </p:cNvSpPr>
          <p:nvPr>
            <p:ph type="sldNum" sz="quarter" idx="12"/>
          </p:nvPr>
        </p:nvSpPr>
        <p:spPr/>
        <p:txBody>
          <a:bodyPr/>
          <a:lstStyle/>
          <a:p>
            <a:fld id="{1200E468-A297-134F-99BF-57B3800CED56}" type="slidenum">
              <a:rPr lang="nl-NL" smtClean="0"/>
              <a:t>‹nr.›</a:t>
            </a:fld>
            <a:endParaRPr lang="nl-NL"/>
          </a:p>
        </p:txBody>
      </p:sp>
    </p:spTree>
    <p:extLst>
      <p:ext uri="{BB962C8B-B14F-4D97-AF65-F5344CB8AC3E}">
        <p14:creationId xmlns:p14="http://schemas.microsoft.com/office/powerpoint/2010/main" val="4013164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DF670B-1B84-7E49-B898-A123EF8C55A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1B377780-BD09-724F-A34F-3E27841CE73B}"/>
              </a:ext>
            </a:extLst>
          </p:cNvPr>
          <p:cNvSpPr>
            <a:spLocks noGrp="1"/>
          </p:cNvSpPr>
          <p:nvPr>
            <p:ph type="body" orient="vert" idx="1"/>
          </p:nvPr>
        </p:nvSpPr>
        <p:spPr/>
        <p:txBody>
          <a:bodyPr vert="eaVert"/>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0AECAD27-4D36-3841-A956-04041776A650}"/>
              </a:ext>
            </a:extLst>
          </p:cNvPr>
          <p:cNvSpPr>
            <a:spLocks noGrp="1"/>
          </p:cNvSpPr>
          <p:nvPr>
            <p:ph type="dt" sz="half" idx="10"/>
          </p:nvPr>
        </p:nvSpPr>
        <p:spPr/>
        <p:txBody>
          <a:bodyPr/>
          <a:lstStyle/>
          <a:p>
            <a:fld id="{4F1D23BC-2D30-BF4A-BC87-47558EA45276}" type="datetimeFigureOut">
              <a:rPr lang="nl-NL" smtClean="0"/>
              <a:t>5-10-2021</a:t>
            </a:fld>
            <a:endParaRPr lang="nl-NL"/>
          </a:p>
        </p:txBody>
      </p:sp>
      <p:sp>
        <p:nvSpPr>
          <p:cNvPr id="5" name="Tijdelijke aanduiding voor voettekst 4">
            <a:extLst>
              <a:ext uri="{FF2B5EF4-FFF2-40B4-BE49-F238E27FC236}">
                <a16:creationId xmlns:a16="http://schemas.microsoft.com/office/drawing/2014/main" id="{B128D313-DD95-814F-AB6C-85AD6F99B1C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D717959-1250-FC48-8785-82F59BF031EE}"/>
              </a:ext>
            </a:extLst>
          </p:cNvPr>
          <p:cNvSpPr>
            <a:spLocks noGrp="1"/>
          </p:cNvSpPr>
          <p:nvPr>
            <p:ph type="sldNum" sz="quarter" idx="12"/>
          </p:nvPr>
        </p:nvSpPr>
        <p:spPr/>
        <p:txBody>
          <a:bodyPr/>
          <a:lstStyle/>
          <a:p>
            <a:fld id="{1200E468-A297-134F-99BF-57B3800CED56}" type="slidenum">
              <a:rPr lang="nl-NL" smtClean="0"/>
              <a:t>‹nr.›</a:t>
            </a:fld>
            <a:endParaRPr lang="nl-NL"/>
          </a:p>
        </p:txBody>
      </p:sp>
    </p:spTree>
    <p:extLst>
      <p:ext uri="{BB962C8B-B14F-4D97-AF65-F5344CB8AC3E}">
        <p14:creationId xmlns:p14="http://schemas.microsoft.com/office/powerpoint/2010/main" val="4128406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71F299FC-07E3-C74B-9FC2-53AFB3EAEB75}"/>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84DE5CB-751A-BE4F-82BC-7FB9B13DB65F}"/>
              </a:ext>
            </a:extLst>
          </p:cNvPr>
          <p:cNvSpPr>
            <a:spLocks noGrp="1"/>
          </p:cNvSpPr>
          <p:nvPr>
            <p:ph type="body" orient="vert" idx="1"/>
          </p:nvPr>
        </p:nvSpPr>
        <p:spPr>
          <a:xfrm>
            <a:off x="838200" y="365125"/>
            <a:ext cx="7734300" cy="5811838"/>
          </a:xfrm>
        </p:spPr>
        <p:txBody>
          <a:bodyPr vert="eaVert"/>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F0978546-282D-5142-81F7-72423862C1AC}"/>
              </a:ext>
            </a:extLst>
          </p:cNvPr>
          <p:cNvSpPr>
            <a:spLocks noGrp="1"/>
          </p:cNvSpPr>
          <p:nvPr>
            <p:ph type="dt" sz="half" idx="10"/>
          </p:nvPr>
        </p:nvSpPr>
        <p:spPr/>
        <p:txBody>
          <a:bodyPr/>
          <a:lstStyle/>
          <a:p>
            <a:fld id="{4F1D23BC-2D30-BF4A-BC87-47558EA45276}" type="datetimeFigureOut">
              <a:rPr lang="nl-NL" smtClean="0"/>
              <a:t>5-10-2021</a:t>
            </a:fld>
            <a:endParaRPr lang="nl-NL"/>
          </a:p>
        </p:txBody>
      </p:sp>
      <p:sp>
        <p:nvSpPr>
          <p:cNvPr id="5" name="Tijdelijke aanduiding voor voettekst 4">
            <a:extLst>
              <a:ext uri="{FF2B5EF4-FFF2-40B4-BE49-F238E27FC236}">
                <a16:creationId xmlns:a16="http://schemas.microsoft.com/office/drawing/2014/main" id="{6D8890B1-9728-0044-AA9F-854A21C6D67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21A9898-3370-5B45-8DED-A026467E19E2}"/>
              </a:ext>
            </a:extLst>
          </p:cNvPr>
          <p:cNvSpPr>
            <a:spLocks noGrp="1"/>
          </p:cNvSpPr>
          <p:nvPr>
            <p:ph type="sldNum" sz="quarter" idx="12"/>
          </p:nvPr>
        </p:nvSpPr>
        <p:spPr/>
        <p:txBody>
          <a:bodyPr/>
          <a:lstStyle/>
          <a:p>
            <a:fld id="{1200E468-A297-134F-99BF-57B3800CED56}" type="slidenum">
              <a:rPr lang="nl-NL" smtClean="0"/>
              <a:t>‹nr.›</a:t>
            </a:fld>
            <a:endParaRPr lang="nl-NL"/>
          </a:p>
        </p:txBody>
      </p:sp>
    </p:spTree>
    <p:extLst>
      <p:ext uri="{BB962C8B-B14F-4D97-AF65-F5344CB8AC3E}">
        <p14:creationId xmlns:p14="http://schemas.microsoft.com/office/powerpoint/2010/main" val="4275696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8D8A8A-8FD0-3841-8FD4-469625E9F47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E933FD5-52F3-924A-B8C2-F5BC843852BF}"/>
              </a:ext>
            </a:extLst>
          </p:cNvPr>
          <p:cNvSpPr>
            <a:spLocks noGrp="1"/>
          </p:cNvSpPr>
          <p:nvPr>
            <p:ph idx="1"/>
          </p:nvPr>
        </p:nvSpPr>
        <p:spPr/>
        <p:txBody>
          <a:bodyPr/>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95443594-8E0C-E54E-88BF-4D11B39A86F4}"/>
              </a:ext>
            </a:extLst>
          </p:cNvPr>
          <p:cNvSpPr>
            <a:spLocks noGrp="1"/>
          </p:cNvSpPr>
          <p:nvPr>
            <p:ph type="dt" sz="half" idx="10"/>
          </p:nvPr>
        </p:nvSpPr>
        <p:spPr/>
        <p:txBody>
          <a:bodyPr/>
          <a:lstStyle/>
          <a:p>
            <a:fld id="{4F1D23BC-2D30-BF4A-BC87-47558EA45276}" type="datetimeFigureOut">
              <a:rPr lang="nl-NL" smtClean="0"/>
              <a:t>5-10-2021</a:t>
            </a:fld>
            <a:endParaRPr lang="nl-NL"/>
          </a:p>
        </p:txBody>
      </p:sp>
      <p:sp>
        <p:nvSpPr>
          <p:cNvPr id="5" name="Tijdelijke aanduiding voor voettekst 4">
            <a:extLst>
              <a:ext uri="{FF2B5EF4-FFF2-40B4-BE49-F238E27FC236}">
                <a16:creationId xmlns:a16="http://schemas.microsoft.com/office/drawing/2014/main" id="{FF57BDAF-D9D8-0C43-951E-80947C34653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5FEBB38-1E50-BE40-AD5D-249B065EC23B}"/>
              </a:ext>
            </a:extLst>
          </p:cNvPr>
          <p:cNvSpPr>
            <a:spLocks noGrp="1"/>
          </p:cNvSpPr>
          <p:nvPr>
            <p:ph type="sldNum" sz="quarter" idx="12"/>
          </p:nvPr>
        </p:nvSpPr>
        <p:spPr/>
        <p:txBody>
          <a:bodyPr/>
          <a:lstStyle/>
          <a:p>
            <a:fld id="{1200E468-A297-134F-99BF-57B3800CED56}" type="slidenum">
              <a:rPr lang="nl-NL" smtClean="0"/>
              <a:t>‹nr.›</a:t>
            </a:fld>
            <a:endParaRPr lang="nl-NL"/>
          </a:p>
        </p:txBody>
      </p:sp>
    </p:spTree>
    <p:extLst>
      <p:ext uri="{BB962C8B-B14F-4D97-AF65-F5344CB8AC3E}">
        <p14:creationId xmlns:p14="http://schemas.microsoft.com/office/powerpoint/2010/main" val="3778730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FB954F-97B6-0847-B081-182B6EC99C79}"/>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81B20172-83F3-E944-AC2C-31E66B8C33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1239D10C-3ED7-A74B-BF25-C37629B01212}"/>
              </a:ext>
            </a:extLst>
          </p:cNvPr>
          <p:cNvSpPr>
            <a:spLocks noGrp="1"/>
          </p:cNvSpPr>
          <p:nvPr>
            <p:ph type="dt" sz="half" idx="10"/>
          </p:nvPr>
        </p:nvSpPr>
        <p:spPr/>
        <p:txBody>
          <a:bodyPr/>
          <a:lstStyle/>
          <a:p>
            <a:fld id="{4F1D23BC-2D30-BF4A-BC87-47558EA45276}" type="datetimeFigureOut">
              <a:rPr lang="nl-NL" smtClean="0"/>
              <a:t>5-10-2021</a:t>
            </a:fld>
            <a:endParaRPr lang="nl-NL"/>
          </a:p>
        </p:txBody>
      </p:sp>
      <p:sp>
        <p:nvSpPr>
          <p:cNvPr id="5" name="Tijdelijke aanduiding voor voettekst 4">
            <a:extLst>
              <a:ext uri="{FF2B5EF4-FFF2-40B4-BE49-F238E27FC236}">
                <a16:creationId xmlns:a16="http://schemas.microsoft.com/office/drawing/2014/main" id="{0E08E9A8-D4B5-2246-8964-888E0ADC424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5EB37A3-9C55-2047-A844-65B8CD6A2A8B}"/>
              </a:ext>
            </a:extLst>
          </p:cNvPr>
          <p:cNvSpPr>
            <a:spLocks noGrp="1"/>
          </p:cNvSpPr>
          <p:nvPr>
            <p:ph type="sldNum" sz="quarter" idx="12"/>
          </p:nvPr>
        </p:nvSpPr>
        <p:spPr/>
        <p:txBody>
          <a:bodyPr/>
          <a:lstStyle/>
          <a:p>
            <a:fld id="{1200E468-A297-134F-99BF-57B3800CED56}" type="slidenum">
              <a:rPr lang="nl-NL" smtClean="0"/>
              <a:t>‹nr.›</a:t>
            </a:fld>
            <a:endParaRPr lang="nl-NL"/>
          </a:p>
        </p:txBody>
      </p:sp>
    </p:spTree>
    <p:extLst>
      <p:ext uri="{BB962C8B-B14F-4D97-AF65-F5344CB8AC3E}">
        <p14:creationId xmlns:p14="http://schemas.microsoft.com/office/powerpoint/2010/main" val="4264951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1E2A72-D765-684E-B0FD-CFFF8A7D28D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BA0A587-7733-B44A-86F9-28B0724BE8D8}"/>
              </a:ext>
            </a:extLst>
          </p:cNvPr>
          <p:cNvSpPr>
            <a:spLocks noGrp="1"/>
          </p:cNvSpPr>
          <p:nvPr>
            <p:ph sz="half" idx="1"/>
          </p:nvPr>
        </p:nvSpPr>
        <p:spPr>
          <a:xfrm>
            <a:off x="838200" y="1825625"/>
            <a:ext cx="5181600" cy="4351338"/>
          </a:xfrm>
        </p:spPr>
        <p:txBody>
          <a:bodyPr/>
          <a:lstStyle/>
          <a:p>
            <a:r>
              <a:rPr lang="nl-NL"/>
              <a:t>Tekststijl van het model bewerken
Tweede niveau
Derde niveau
Vierde niveau
Vijfde niveau</a:t>
            </a:r>
          </a:p>
        </p:txBody>
      </p:sp>
      <p:sp>
        <p:nvSpPr>
          <p:cNvPr id="4" name="Tijdelijke aanduiding voor inhoud 3">
            <a:extLst>
              <a:ext uri="{FF2B5EF4-FFF2-40B4-BE49-F238E27FC236}">
                <a16:creationId xmlns:a16="http://schemas.microsoft.com/office/drawing/2014/main" id="{E9592A05-BE73-2F43-826C-8D5A6FF746D2}"/>
              </a:ext>
            </a:extLst>
          </p:cNvPr>
          <p:cNvSpPr>
            <a:spLocks noGrp="1"/>
          </p:cNvSpPr>
          <p:nvPr>
            <p:ph sz="half" idx="2"/>
          </p:nvPr>
        </p:nvSpPr>
        <p:spPr>
          <a:xfrm>
            <a:off x="6172200" y="1825625"/>
            <a:ext cx="5181600" cy="4351338"/>
          </a:xfrm>
        </p:spPr>
        <p:txBody>
          <a:bodyPr/>
          <a:lstStyle/>
          <a:p>
            <a:r>
              <a:rPr lang="nl-NL"/>
              <a:t>Tekststijl van het model bewerken
Tweede niveau
Derde niveau
Vierde niveau
Vijfde niveau</a:t>
            </a:r>
          </a:p>
        </p:txBody>
      </p:sp>
      <p:sp>
        <p:nvSpPr>
          <p:cNvPr id="5" name="Tijdelijke aanduiding voor datum 4">
            <a:extLst>
              <a:ext uri="{FF2B5EF4-FFF2-40B4-BE49-F238E27FC236}">
                <a16:creationId xmlns:a16="http://schemas.microsoft.com/office/drawing/2014/main" id="{2D27451B-10B5-054A-A666-9D70C472FA4B}"/>
              </a:ext>
            </a:extLst>
          </p:cNvPr>
          <p:cNvSpPr>
            <a:spLocks noGrp="1"/>
          </p:cNvSpPr>
          <p:nvPr>
            <p:ph type="dt" sz="half" idx="10"/>
          </p:nvPr>
        </p:nvSpPr>
        <p:spPr/>
        <p:txBody>
          <a:bodyPr/>
          <a:lstStyle/>
          <a:p>
            <a:fld id="{4F1D23BC-2D30-BF4A-BC87-47558EA45276}" type="datetimeFigureOut">
              <a:rPr lang="nl-NL" smtClean="0"/>
              <a:t>5-10-2021</a:t>
            </a:fld>
            <a:endParaRPr lang="nl-NL"/>
          </a:p>
        </p:txBody>
      </p:sp>
      <p:sp>
        <p:nvSpPr>
          <p:cNvPr id="6" name="Tijdelijke aanduiding voor voettekst 5">
            <a:extLst>
              <a:ext uri="{FF2B5EF4-FFF2-40B4-BE49-F238E27FC236}">
                <a16:creationId xmlns:a16="http://schemas.microsoft.com/office/drawing/2014/main" id="{66704664-A64A-5041-AFBF-46C5178A17E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1BD002A-A494-D545-8F39-FC6F7DC5E131}"/>
              </a:ext>
            </a:extLst>
          </p:cNvPr>
          <p:cNvSpPr>
            <a:spLocks noGrp="1"/>
          </p:cNvSpPr>
          <p:nvPr>
            <p:ph type="sldNum" sz="quarter" idx="12"/>
          </p:nvPr>
        </p:nvSpPr>
        <p:spPr/>
        <p:txBody>
          <a:bodyPr/>
          <a:lstStyle/>
          <a:p>
            <a:fld id="{1200E468-A297-134F-99BF-57B3800CED56}" type="slidenum">
              <a:rPr lang="nl-NL" smtClean="0"/>
              <a:t>‹nr.›</a:t>
            </a:fld>
            <a:endParaRPr lang="nl-NL"/>
          </a:p>
        </p:txBody>
      </p:sp>
    </p:spTree>
    <p:extLst>
      <p:ext uri="{BB962C8B-B14F-4D97-AF65-F5344CB8AC3E}">
        <p14:creationId xmlns:p14="http://schemas.microsoft.com/office/powerpoint/2010/main" val="2675559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B1972B-3E83-0F41-811D-7A02E20CBE71}"/>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06F4A414-F92D-8B45-AE38-B2A32F28E0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nl-NL"/>
              <a:t>Tekststijl van het model bewerken
Tweede niveau
Derde niveau
Vierde niveau
Vijfde niveau</a:t>
            </a:r>
          </a:p>
        </p:txBody>
      </p:sp>
      <p:sp>
        <p:nvSpPr>
          <p:cNvPr id="4" name="Tijdelijke aanduiding voor inhoud 3">
            <a:extLst>
              <a:ext uri="{FF2B5EF4-FFF2-40B4-BE49-F238E27FC236}">
                <a16:creationId xmlns:a16="http://schemas.microsoft.com/office/drawing/2014/main" id="{96796BEF-4E80-9546-8792-E4EE562360E2}"/>
              </a:ext>
            </a:extLst>
          </p:cNvPr>
          <p:cNvSpPr>
            <a:spLocks noGrp="1"/>
          </p:cNvSpPr>
          <p:nvPr>
            <p:ph sz="half" idx="2"/>
          </p:nvPr>
        </p:nvSpPr>
        <p:spPr>
          <a:xfrm>
            <a:off x="839788" y="2505075"/>
            <a:ext cx="5157787" cy="3684588"/>
          </a:xfrm>
        </p:spPr>
        <p:txBody>
          <a:bodyPr/>
          <a:lstStyle/>
          <a:p>
            <a:r>
              <a:rPr lang="nl-NL"/>
              <a:t>Tekststijl van het model bewerken
Tweede niveau
Derde niveau
Vierde niveau
Vijfde niveau</a:t>
            </a:r>
          </a:p>
        </p:txBody>
      </p:sp>
      <p:sp>
        <p:nvSpPr>
          <p:cNvPr id="5" name="Tijdelijke aanduiding voor tekst 4">
            <a:extLst>
              <a:ext uri="{FF2B5EF4-FFF2-40B4-BE49-F238E27FC236}">
                <a16:creationId xmlns:a16="http://schemas.microsoft.com/office/drawing/2014/main" id="{C7B54F1B-F765-F548-B134-BC6DCE5B67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nl-NL"/>
              <a:t>Tekststijl van het model bewerken
Tweede niveau
Derde niveau
Vierde niveau
Vijfde niveau</a:t>
            </a:r>
          </a:p>
        </p:txBody>
      </p:sp>
      <p:sp>
        <p:nvSpPr>
          <p:cNvPr id="6" name="Tijdelijke aanduiding voor inhoud 5">
            <a:extLst>
              <a:ext uri="{FF2B5EF4-FFF2-40B4-BE49-F238E27FC236}">
                <a16:creationId xmlns:a16="http://schemas.microsoft.com/office/drawing/2014/main" id="{77ACCE29-E184-124F-AAE7-1891D24A9B86}"/>
              </a:ext>
            </a:extLst>
          </p:cNvPr>
          <p:cNvSpPr>
            <a:spLocks noGrp="1"/>
          </p:cNvSpPr>
          <p:nvPr>
            <p:ph sz="quarter" idx="4"/>
          </p:nvPr>
        </p:nvSpPr>
        <p:spPr>
          <a:xfrm>
            <a:off x="6172200" y="2505075"/>
            <a:ext cx="5183188" cy="3684588"/>
          </a:xfrm>
        </p:spPr>
        <p:txBody>
          <a:bodyPr/>
          <a:lstStyle/>
          <a:p>
            <a:r>
              <a:rPr lang="nl-NL"/>
              <a:t>Tekststijl van het model bewerken
Tweede niveau
Derde niveau
Vierde niveau
Vijfde niveau</a:t>
            </a:r>
          </a:p>
        </p:txBody>
      </p:sp>
      <p:sp>
        <p:nvSpPr>
          <p:cNvPr id="7" name="Tijdelijke aanduiding voor datum 6">
            <a:extLst>
              <a:ext uri="{FF2B5EF4-FFF2-40B4-BE49-F238E27FC236}">
                <a16:creationId xmlns:a16="http://schemas.microsoft.com/office/drawing/2014/main" id="{C156E6F4-C404-5D4E-9556-4098714BFED9}"/>
              </a:ext>
            </a:extLst>
          </p:cNvPr>
          <p:cNvSpPr>
            <a:spLocks noGrp="1"/>
          </p:cNvSpPr>
          <p:nvPr>
            <p:ph type="dt" sz="half" idx="10"/>
          </p:nvPr>
        </p:nvSpPr>
        <p:spPr/>
        <p:txBody>
          <a:bodyPr/>
          <a:lstStyle/>
          <a:p>
            <a:fld id="{4F1D23BC-2D30-BF4A-BC87-47558EA45276}" type="datetimeFigureOut">
              <a:rPr lang="nl-NL" smtClean="0"/>
              <a:t>5-10-2021</a:t>
            </a:fld>
            <a:endParaRPr lang="nl-NL"/>
          </a:p>
        </p:txBody>
      </p:sp>
      <p:sp>
        <p:nvSpPr>
          <p:cNvPr id="8" name="Tijdelijke aanduiding voor voettekst 7">
            <a:extLst>
              <a:ext uri="{FF2B5EF4-FFF2-40B4-BE49-F238E27FC236}">
                <a16:creationId xmlns:a16="http://schemas.microsoft.com/office/drawing/2014/main" id="{1925879E-CE82-C043-8B31-DE37B5BE04C1}"/>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316F2D7E-A2BB-3441-9112-199AA3EE481E}"/>
              </a:ext>
            </a:extLst>
          </p:cNvPr>
          <p:cNvSpPr>
            <a:spLocks noGrp="1"/>
          </p:cNvSpPr>
          <p:nvPr>
            <p:ph type="sldNum" sz="quarter" idx="12"/>
          </p:nvPr>
        </p:nvSpPr>
        <p:spPr/>
        <p:txBody>
          <a:bodyPr/>
          <a:lstStyle/>
          <a:p>
            <a:fld id="{1200E468-A297-134F-99BF-57B3800CED56}" type="slidenum">
              <a:rPr lang="nl-NL" smtClean="0"/>
              <a:t>‹nr.›</a:t>
            </a:fld>
            <a:endParaRPr lang="nl-NL"/>
          </a:p>
        </p:txBody>
      </p:sp>
    </p:spTree>
    <p:extLst>
      <p:ext uri="{BB962C8B-B14F-4D97-AF65-F5344CB8AC3E}">
        <p14:creationId xmlns:p14="http://schemas.microsoft.com/office/powerpoint/2010/main" val="2733671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34EB02-ABE4-CD4E-A9B0-263E4A733AB2}"/>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7E31B4BE-E798-FF4F-880C-65B101E0B67A}"/>
              </a:ext>
            </a:extLst>
          </p:cNvPr>
          <p:cNvSpPr>
            <a:spLocks noGrp="1"/>
          </p:cNvSpPr>
          <p:nvPr>
            <p:ph type="dt" sz="half" idx="10"/>
          </p:nvPr>
        </p:nvSpPr>
        <p:spPr/>
        <p:txBody>
          <a:bodyPr/>
          <a:lstStyle/>
          <a:p>
            <a:fld id="{4F1D23BC-2D30-BF4A-BC87-47558EA45276}" type="datetimeFigureOut">
              <a:rPr lang="nl-NL" smtClean="0"/>
              <a:t>5-10-2021</a:t>
            </a:fld>
            <a:endParaRPr lang="nl-NL"/>
          </a:p>
        </p:txBody>
      </p:sp>
      <p:sp>
        <p:nvSpPr>
          <p:cNvPr id="4" name="Tijdelijke aanduiding voor voettekst 3">
            <a:extLst>
              <a:ext uri="{FF2B5EF4-FFF2-40B4-BE49-F238E27FC236}">
                <a16:creationId xmlns:a16="http://schemas.microsoft.com/office/drawing/2014/main" id="{17A1B4F0-E685-8249-A175-ADD323E16CC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0A39922E-BBF6-5446-82E2-791A6D6775A7}"/>
              </a:ext>
            </a:extLst>
          </p:cNvPr>
          <p:cNvSpPr>
            <a:spLocks noGrp="1"/>
          </p:cNvSpPr>
          <p:nvPr>
            <p:ph type="sldNum" sz="quarter" idx="12"/>
          </p:nvPr>
        </p:nvSpPr>
        <p:spPr/>
        <p:txBody>
          <a:bodyPr/>
          <a:lstStyle/>
          <a:p>
            <a:fld id="{1200E468-A297-134F-99BF-57B3800CED56}" type="slidenum">
              <a:rPr lang="nl-NL" smtClean="0"/>
              <a:t>‹nr.›</a:t>
            </a:fld>
            <a:endParaRPr lang="nl-NL"/>
          </a:p>
        </p:txBody>
      </p:sp>
    </p:spTree>
    <p:extLst>
      <p:ext uri="{BB962C8B-B14F-4D97-AF65-F5344CB8AC3E}">
        <p14:creationId xmlns:p14="http://schemas.microsoft.com/office/powerpoint/2010/main" val="84755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87EC27B-D3B6-F94C-AE6E-C4AC499F389C}"/>
              </a:ext>
            </a:extLst>
          </p:cNvPr>
          <p:cNvSpPr>
            <a:spLocks noGrp="1"/>
          </p:cNvSpPr>
          <p:nvPr>
            <p:ph type="dt" sz="half" idx="10"/>
          </p:nvPr>
        </p:nvSpPr>
        <p:spPr/>
        <p:txBody>
          <a:bodyPr/>
          <a:lstStyle/>
          <a:p>
            <a:fld id="{4F1D23BC-2D30-BF4A-BC87-47558EA45276}" type="datetimeFigureOut">
              <a:rPr lang="nl-NL" smtClean="0"/>
              <a:t>5-10-2021</a:t>
            </a:fld>
            <a:endParaRPr lang="nl-NL"/>
          </a:p>
        </p:txBody>
      </p:sp>
      <p:sp>
        <p:nvSpPr>
          <p:cNvPr id="3" name="Tijdelijke aanduiding voor voettekst 2">
            <a:extLst>
              <a:ext uri="{FF2B5EF4-FFF2-40B4-BE49-F238E27FC236}">
                <a16:creationId xmlns:a16="http://schemas.microsoft.com/office/drawing/2014/main" id="{62433029-91CE-0D40-8025-F76A6E32EF26}"/>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EE6088D4-6DBE-734E-949C-0F9FBC2E6D2A}"/>
              </a:ext>
            </a:extLst>
          </p:cNvPr>
          <p:cNvSpPr>
            <a:spLocks noGrp="1"/>
          </p:cNvSpPr>
          <p:nvPr>
            <p:ph type="sldNum" sz="quarter" idx="12"/>
          </p:nvPr>
        </p:nvSpPr>
        <p:spPr/>
        <p:txBody>
          <a:bodyPr/>
          <a:lstStyle/>
          <a:p>
            <a:fld id="{1200E468-A297-134F-99BF-57B3800CED56}" type="slidenum">
              <a:rPr lang="nl-NL" smtClean="0"/>
              <a:t>‹nr.›</a:t>
            </a:fld>
            <a:endParaRPr lang="nl-NL"/>
          </a:p>
        </p:txBody>
      </p:sp>
    </p:spTree>
    <p:extLst>
      <p:ext uri="{BB962C8B-B14F-4D97-AF65-F5344CB8AC3E}">
        <p14:creationId xmlns:p14="http://schemas.microsoft.com/office/powerpoint/2010/main" val="4268896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A6A9C8-8908-DA46-9C8B-35CA6861C6F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F433D4A8-33CB-8444-AFBE-1B686626AC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nl-NL"/>
              <a:t>Tekststijl van het model bewerken
Tweede niveau
Derde niveau
Vierde niveau
Vijfde niveau</a:t>
            </a:r>
          </a:p>
        </p:txBody>
      </p:sp>
      <p:sp>
        <p:nvSpPr>
          <p:cNvPr id="4" name="Tijdelijke aanduiding voor tekst 3">
            <a:extLst>
              <a:ext uri="{FF2B5EF4-FFF2-40B4-BE49-F238E27FC236}">
                <a16:creationId xmlns:a16="http://schemas.microsoft.com/office/drawing/2014/main" id="{7F4F976F-FD46-1D4D-AB32-AC537340FE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nl-NL"/>
              <a:t>Tekststijl van het model bewerken
Tweede niveau
Derde niveau
Vierde niveau
Vijfde niveau</a:t>
            </a:r>
          </a:p>
        </p:txBody>
      </p:sp>
      <p:sp>
        <p:nvSpPr>
          <p:cNvPr id="5" name="Tijdelijke aanduiding voor datum 4">
            <a:extLst>
              <a:ext uri="{FF2B5EF4-FFF2-40B4-BE49-F238E27FC236}">
                <a16:creationId xmlns:a16="http://schemas.microsoft.com/office/drawing/2014/main" id="{AFF3947C-69F5-0B4B-A10C-9E187DD510A7}"/>
              </a:ext>
            </a:extLst>
          </p:cNvPr>
          <p:cNvSpPr>
            <a:spLocks noGrp="1"/>
          </p:cNvSpPr>
          <p:nvPr>
            <p:ph type="dt" sz="half" idx="10"/>
          </p:nvPr>
        </p:nvSpPr>
        <p:spPr/>
        <p:txBody>
          <a:bodyPr/>
          <a:lstStyle/>
          <a:p>
            <a:fld id="{4F1D23BC-2D30-BF4A-BC87-47558EA45276}" type="datetimeFigureOut">
              <a:rPr lang="nl-NL" smtClean="0"/>
              <a:t>5-10-2021</a:t>
            </a:fld>
            <a:endParaRPr lang="nl-NL"/>
          </a:p>
        </p:txBody>
      </p:sp>
      <p:sp>
        <p:nvSpPr>
          <p:cNvPr id="6" name="Tijdelijke aanduiding voor voettekst 5">
            <a:extLst>
              <a:ext uri="{FF2B5EF4-FFF2-40B4-BE49-F238E27FC236}">
                <a16:creationId xmlns:a16="http://schemas.microsoft.com/office/drawing/2014/main" id="{7BFA2E8D-0BC8-5D49-B480-D0946A29712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64FE39B-B25A-1D40-83E2-9243F50C3E2E}"/>
              </a:ext>
            </a:extLst>
          </p:cNvPr>
          <p:cNvSpPr>
            <a:spLocks noGrp="1"/>
          </p:cNvSpPr>
          <p:nvPr>
            <p:ph type="sldNum" sz="quarter" idx="12"/>
          </p:nvPr>
        </p:nvSpPr>
        <p:spPr/>
        <p:txBody>
          <a:bodyPr/>
          <a:lstStyle/>
          <a:p>
            <a:fld id="{1200E468-A297-134F-99BF-57B3800CED56}" type="slidenum">
              <a:rPr lang="nl-NL" smtClean="0"/>
              <a:t>‹nr.›</a:t>
            </a:fld>
            <a:endParaRPr lang="nl-NL"/>
          </a:p>
        </p:txBody>
      </p:sp>
    </p:spTree>
    <p:extLst>
      <p:ext uri="{BB962C8B-B14F-4D97-AF65-F5344CB8AC3E}">
        <p14:creationId xmlns:p14="http://schemas.microsoft.com/office/powerpoint/2010/main" val="2704286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4C8F45-6497-E547-A470-B17366A0C1A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16D5317E-5608-3846-9797-FE49DF6E32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86A1E788-5A3A-2648-8CE2-0EFC1C5B8D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nl-NL"/>
              <a:t>Tekststijl van het model bewerken
Tweede niveau
Derde niveau
Vierde niveau
Vijfde niveau</a:t>
            </a:r>
          </a:p>
        </p:txBody>
      </p:sp>
      <p:sp>
        <p:nvSpPr>
          <p:cNvPr id="5" name="Tijdelijke aanduiding voor datum 4">
            <a:extLst>
              <a:ext uri="{FF2B5EF4-FFF2-40B4-BE49-F238E27FC236}">
                <a16:creationId xmlns:a16="http://schemas.microsoft.com/office/drawing/2014/main" id="{6E6A0B89-F7A2-5F47-AC75-16B1AC34C01A}"/>
              </a:ext>
            </a:extLst>
          </p:cNvPr>
          <p:cNvSpPr>
            <a:spLocks noGrp="1"/>
          </p:cNvSpPr>
          <p:nvPr>
            <p:ph type="dt" sz="half" idx="10"/>
          </p:nvPr>
        </p:nvSpPr>
        <p:spPr/>
        <p:txBody>
          <a:bodyPr/>
          <a:lstStyle/>
          <a:p>
            <a:fld id="{4F1D23BC-2D30-BF4A-BC87-47558EA45276}" type="datetimeFigureOut">
              <a:rPr lang="nl-NL" smtClean="0"/>
              <a:t>5-10-2021</a:t>
            </a:fld>
            <a:endParaRPr lang="nl-NL"/>
          </a:p>
        </p:txBody>
      </p:sp>
      <p:sp>
        <p:nvSpPr>
          <p:cNvPr id="6" name="Tijdelijke aanduiding voor voettekst 5">
            <a:extLst>
              <a:ext uri="{FF2B5EF4-FFF2-40B4-BE49-F238E27FC236}">
                <a16:creationId xmlns:a16="http://schemas.microsoft.com/office/drawing/2014/main" id="{91CBCCA0-FD51-BF49-9F6B-3316127C8E4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087A2FD-7923-9F42-973B-F103A4C0266B}"/>
              </a:ext>
            </a:extLst>
          </p:cNvPr>
          <p:cNvSpPr>
            <a:spLocks noGrp="1"/>
          </p:cNvSpPr>
          <p:nvPr>
            <p:ph type="sldNum" sz="quarter" idx="12"/>
          </p:nvPr>
        </p:nvSpPr>
        <p:spPr/>
        <p:txBody>
          <a:bodyPr/>
          <a:lstStyle/>
          <a:p>
            <a:fld id="{1200E468-A297-134F-99BF-57B3800CED56}" type="slidenum">
              <a:rPr lang="nl-NL" smtClean="0"/>
              <a:t>‹nr.›</a:t>
            </a:fld>
            <a:endParaRPr lang="nl-NL"/>
          </a:p>
        </p:txBody>
      </p:sp>
    </p:spTree>
    <p:extLst>
      <p:ext uri="{BB962C8B-B14F-4D97-AF65-F5344CB8AC3E}">
        <p14:creationId xmlns:p14="http://schemas.microsoft.com/office/powerpoint/2010/main" val="3796591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EB49DA3-190F-6140-94AC-E03DE5AB47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9E36349-FB5C-E548-AB8A-C8951E3046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94B52C57-B56D-3549-8C81-F72DC628E7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1D23BC-2D30-BF4A-BC87-47558EA45276}" type="datetimeFigureOut">
              <a:rPr lang="nl-NL" smtClean="0"/>
              <a:t>5-10-2021</a:t>
            </a:fld>
            <a:endParaRPr lang="nl-NL"/>
          </a:p>
        </p:txBody>
      </p:sp>
      <p:sp>
        <p:nvSpPr>
          <p:cNvPr id="5" name="Tijdelijke aanduiding voor voettekst 4">
            <a:extLst>
              <a:ext uri="{FF2B5EF4-FFF2-40B4-BE49-F238E27FC236}">
                <a16:creationId xmlns:a16="http://schemas.microsoft.com/office/drawing/2014/main" id="{16E075F5-C0EE-7D41-94B2-8B83196325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53FEEBB9-A853-9B47-8C65-E1482AAC8F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00E468-A297-134F-99BF-57B3800CED56}" type="slidenum">
              <a:rPr lang="nl-NL" smtClean="0"/>
              <a:t>‹nr.›</a:t>
            </a:fld>
            <a:endParaRPr lang="nl-NL"/>
          </a:p>
        </p:txBody>
      </p:sp>
    </p:spTree>
    <p:extLst>
      <p:ext uri="{BB962C8B-B14F-4D97-AF65-F5344CB8AC3E}">
        <p14:creationId xmlns:p14="http://schemas.microsoft.com/office/powerpoint/2010/main" val="3690908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tiff"/><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tiff"/></Relationships>
</file>

<file path=ppt/slides/_rels/slide4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1822" y="771180"/>
            <a:ext cx="10165080" cy="1642194"/>
          </a:xfrm>
        </p:spPr>
        <p:txBody>
          <a:bodyPr>
            <a:noAutofit/>
          </a:bodyPr>
          <a:lstStyle/>
          <a:p>
            <a:pPr algn="ctr"/>
            <a:r>
              <a:rPr lang="nl-NL" sz="6000" b="1" dirty="0"/>
              <a:t>Evolutie, beschaving en moraliteit</a:t>
            </a:r>
          </a:p>
        </p:txBody>
      </p:sp>
      <p:sp>
        <p:nvSpPr>
          <p:cNvPr id="3" name="Tijdelijke aanduiding voor inhoud 2"/>
          <p:cNvSpPr>
            <a:spLocks noGrp="1"/>
          </p:cNvSpPr>
          <p:nvPr>
            <p:ph idx="1"/>
          </p:nvPr>
        </p:nvSpPr>
        <p:spPr>
          <a:xfrm>
            <a:off x="990600" y="2469818"/>
            <a:ext cx="10165080" cy="4063625"/>
          </a:xfrm>
        </p:spPr>
        <p:txBody>
          <a:bodyPr>
            <a:normAutofit lnSpcReduction="10000"/>
          </a:bodyPr>
          <a:lstStyle/>
          <a:p>
            <a:pPr marL="0" indent="0" algn="ctr">
              <a:buNone/>
            </a:pPr>
            <a:endParaRPr lang="nl-NL" sz="4000" b="1" dirty="0"/>
          </a:p>
          <a:p>
            <a:pPr marL="0" indent="0" algn="ctr">
              <a:buNone/>
            </a:pPr>
            <a:r>
              <a:rPr lang="nl-NL" sz="4000" b="1" dirty="0"/>
              <a:t>Twee miljoen jaar geestelijk leven </a:t>
            </a:r>
          </a:p>
          <a:p>
            <a:pPr marL="0" indent="0" algn="ctr">
              <a:buNone/>
            </a:pPr>
            <a:endParaRPr lang="nl-NL" dirty="0"/>
          </a:p>
          <a:p>
            <a:pPr marL="0" indent="0" algn="ctr">
              <a:buNone/>
            </a:pPr>
            <a:endParaRPr lang="nl-NL" dirty="0"/>
          </a:p>
          <a:p>
            <a:pPr marL="0" indent="0" algn="ctr">
              <a:buNone/>
            </a:pPr>
            <a:endParaRPr lang="nl-NL" dirty="0"/>
          </a:p>
          <a:p>
            <a:pPr marL="0" indent="0" algn="ctr">
              <a:buNone/>
            </a:pPr>
            <a:r>
              <a:rPr lang="nl-NL" sz="2400" dirty="0"/>
              <a:t>Oostmaaslaan 950 Rotterdam</a:t>
            </a:r>
          </a:p>
          <a:p>
            <a:pPr marL="0" indent="0" algn="ctr">
              <a:buNone/>
            </a:pPr>
            <a:r>
              <a:rPr lang="nl-NL" sz="2400" dirty="0"/>
              <a:t>Gabriel van den Brink</a:t>
            </a:r>
          </a:p>
          <a:p>
            <a:pPr marL="0" indent="0" algn="ctr">
              <a:buNone/>
            </a:pPr>
            <a:r>
              <a:rPr lang="nl-NL" sz="2400" dirty="0"/>
              <a:t>29-9-2021</a:t>
            </a:r>
          </a:p>
        </p:txBody>
      </p:sp>
    </p:spTree>
    <p:extLst>
      <p:ext uri="{BB962C8B-B14F-4D97-AF65-F5344CB8AC3E}">
        <p14:creationId xmlns:p14="http://schemas.microsoft.com/office/powerpoint/2010/main" val="3950581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274638"/>
            <a:ext cx="8579296" cy="1143000"/>
          </a:xfrm>
        </p:spPr>
        <p:txBody>
          <a:bodyPr/>
          <a:lstStyle/>
          <a:p>
            <a:pPr algn="l"/>
            <a:r>
              <a:rPr lang="nl-NL" sz="4000" dirty="0"/>
              <a:t>Erfenis van meer dan 500.000 jaar</a:t>
            </a:r>
          </a:p>
        </p:txBody>
      </p:sp>
      <p:sp>
        <p:nvSpPr>
          <p:cNvPr id="3" name="Tijdelijke aanduiding voor inhoud 2"/>
          <p:cNvSpPr>
            <a:spLocks noGrp="1"/>
          </p:cNvSpPr>
          <p:nvPr>
            <p:ph idx="1"/>
          </p:nvPr>
        </p:nvSpPr>
        <p:spPr>
          <a:xfrm>
            <a:off x="1981200" y="1600201"/>
            <a:ext cx="8686800" cy="4525963"/>
          </a:xfrm>
        </p:spPr>
        <p:txBody>
          <a:bodyPr>
            <a:normAutofit/>
          </a:bodyPr>
          <a:lstStyle/>
          <a:p>
            <a:pPr marL="0" indent="0">
              <a:buNone/>
            </a:pPr>
            <a:r>
              <a:rPr lang="nl-NL" sz="3200" dirty="0"/>
              <a:t>Nomaden uit Afrika naar Europese ijsvlakte:</a:t>
            </a:r>
          </a:p>
          <a:p>
            <a:r>
              <a:rPr lang="nl-NL" sz="3200" dirty="0"/>
              <a:t> 	Overleven door de jacht op rendieren e.d.</a:t>
            </a:r>
          </a:p>
          <a:p>
            <a:r>
              <a:rPr lang="nl-NL" sz="3200" dirty="0"/>
              <a:t> 	Vuurstenen bijlen en andere werktuigen</a:t>
            </a:r>
          </a:p>
          <a:p>
            <a:r>
              <a:rPr lang="nl-NL" sz="3200" dirty="0"/>
              <a:t> 	Samenwerken van jagers onvermijdelijk</a:t>
            </a:r>
          </a:p>
          <a:p>
            <a:r>
              <a:rPr lang="nl-NL" sz="3200" dirty="0"/>
              <a:t> 	Groepen families trekken door de natuur</a:t>
            </a:r>
          </a:p>
          <a:p>
            <a:r>
              <a:rPr lang="nl-NL" sz="3200" dirty="0"/>
              <a:t> 	Sociaal leven is veelal egalitair van aard</a:t>
            </a:r>
          </a:p>
        </p:txBody>
      </p:sp>
    </p:spTree>
    <p:extLst>
      <p:ext uri="{BB962C8B-B14F-4D97-AF65-F5344CB8AC3E}">
        <p14:creationId xmlns:p14="http://schemas.microsoft.com/office/powerpoint/2010/main" val="1583493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DEB697-EE42-3549-9285-F2C662E6D88C}"/>
              </a:ext>
            </a:extLst>
          </p:cNvPr>
          <p:cNvSpPr>
            <a:spLocks noGrp="1"/>
          </p:cNvSpPr>
          <p:nvPr>
            <p:ph type="title"/>
          </p:nvPr>
        </p:nvSpPr>
        <p:spPr>
          <a:xfrm>
            <a:off x="1906712" y="188640"/>
            <a:ext cx="8394175" cy="1143000"/>
          </a:xfrm>
        </p:spPr>
        <p:txBody>
          <a:bodyPr/>
          <a:lstStyle/>
          <a:p>
            <a:pPr algn="l"/>
            <a:r>
              <a:rPr lang="nl-NL" sz="3200" dirty="0"/>
              <a:t>Samenwerking van jagers en verzamelaars</a:t>
            </a:r>
          </a:p>
        </p:txBody>
      </p:sp>
      <p:pic>
        <p:nvPicPr>
          <p:cNvPr id="4" name="Tijdelijke aanduiding voor inhoud 3">
            <a:extLst>
              <a:ext uri="{FF2B5EF4-FFF2-40B4-BE49-F238E27FC236}">
                <a16:creationId xmlns:a16="http://schemas.microsoft.com/office/drawing/2014/main" id="{3D4EB032-9229-9545-90EB-1255FB19CF0D}"/>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919537" y="1417638"/>
            <a:ext cx="8381351" cy="5251722"/>
          </a:xfrm>
          <a:prstGeom prst="rect">
            <a:avLst/>
          </a:prstGeom>
        </p:spPr>
      </p:pic>
    </p:spTree>
    <p:extLst>
      <p:ext uri="{BB962C8B-B14F-4D97-AF65-F5344CB8AC3E}">
        <p14:creationId xmlns:p14="http://schemas.microsoft.com/office/powerpoint/2010/main" val="28882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19536" y="274638"/>
            <a:ext cx="8686800" cy="1143000"/>
          </a:xfrm>
        </p:spPr>
        <p:txBody>
          <a:bodyPr/>
          <a:lstStyle/>
          <a:p>
            <a:pPr algn="l"/>
            <a:r>
              <a:rPr lang="nl-NL" sz="4000" dirty="0"/>
              <a:t>Collectieve verbeelding: animisme</a:t>
            </a:r>
          </a:p>
        </p:txBody>
      </p:sp>
      <p:sp>
        <p:nvSpPr>
          <p:cNvPr id="3" name="Tijdelijke aanduiding voor inhoud 2"/>
          <p:cNvSpPr>
            <a:spLocks noGrp="1"/>
          </p:cNvSpPr>
          <p:nvPr>
            <p:ph idx="1"/>
          </p:nvPr>
        </p:nvSpPr>
        <p:spPr>
          <a:xfrm>
            <a:off x="1981200" y="1600201"/>
            <a:ext cx="8579296" cy="4525963"/>
          </a:xfrm>
        </p:spPr>
        <p:txBody>
          <a:bodyPr>
            <a:normAutofit/>
          </a:bodyPr>
          <a:lstStyle/>
          <a:p>
            <a:pPr marL="0" indent="0">
              <a:buNone/>
            </a:pPr>
            <a:r>
              <a:rPr lang="nl-NL" sz="3200" dirty="0" err="1"/>
              <a:t>Theory</a:t>
            </a:r>
            <a:r>
              <a:rPr lang="nl-NL" sz="3200" dirty="0"/>
              <a:t> of mind op de hele wereld toegepast:</a:t>
            </a:r>
          </a:p>
          <a:p>
            <a:r>
              <a:rPr lang="nl-NL" sz="3200" dirty="0"/>
              <a:t> 	Achter elk voorval gaat een dader schuil</a:t>
            </a:r>
          </a:p>
          <a:p>
            <a:r>
              <a:rPr lang="nl-NL" sz="3200" dirty="0"/>
              <a:t> 	Dieren en bergen hebben een eigen ziel</a:t>
            </a:r>
          </a:p>
          <a:p>
            <a:r>
              <a:rPr lang="nl-NL" sz="3200" dirty="0"/>
              <a:t> 	Ook de overleden voorouders doen mee</a:t>
            </a:r>
          </a:p>
          <a:p>
            <a:r>
              <a:rPr lang="nl-NL" sz="3200" dirty="0"/>
              <a:t> 	Ontstaan van culturele gemeenschappen</a:t>
            </a:r>
          </a:p>
          <a:p>
            <a:r>
              <a:rPr lang="nl-NL" sz="3200" dirty="0"/>
              <a:t> 	Schuldgevoel bij overtreding van normen</a:t>
            </a:r>
          </a:p>
        </p:txBody>
      </p:sp>
    </p:spTree>
    <p:extLst>
      <p:ext uri="{BB962C8B-B14F-4D97-AF65-F5344CB8AC3E}">
        <p14:creationId xmlns:p14="http://schemas.microsoft.com/office/powerpoint/2010/main" val="903266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19536" y="274638"/>
            <a:ext cx="8686800" cy="1143000"/>
          </a:xfrm>
        </p:spPr>
        <p:txBody>
          <a:bodyPr/>
          <a:lstStyle/>
          <a:p>
            <a:pPr algn="l"/>
            <a:r>
              <a:rPr lang="nl-NL" sz="4000" dirty="0"/>
              <a:t>Ritueel handelen in stamverband</a:t>
            </a:r>
          </a:p>
        </p:txBody>
      </p:sp>
      <p:sp>
        <p:nvSpPr>
          <p:cNvPr id="3" name="Tijdelijke aanduiding voor inhoud 2"/>
          <p:cNvSpPr>
            <a:spLocks noGrp="1"/>
          </p:cNvSpPr>
          <p:nvPr>
            <p:ph idx="1"/>
          </p:nvPr>
        </p:nvSpPr>
        <p:spPr>
          <a:xfrm>
            <a:off x="1981200" y="1600201"/>
            <a:ext cx="8579296" cy="4525963"/>
          </a:xfrm>
        </p:spPr>
        <p:txBody>
          <a:bodyPr>
            <a:normAutofit/>
          </a:bodyPr>
          <a:lstStyle/>
          <a:p>
            <a:pPr marL="0" indent="0">
              <a:buNone/>
            </a:pPr>
            <a:r>
              <a:rPr lang="nl-NL" sz="3200" dirty="0"/>
              <a:t>Culturele groepen stileren hun gedragingen:</a:t>
            </a:r>
          </a:p>
          <a:p>
            <a:r>
              <a:rPr lang="nl-NL" sz="3200" dirty="0"/>
              <a:t>   	Symbolische gebaren gaan vooraf aan taal</a:t>
            </a:r>
          </a:p>
          <a:p>
            <a:r>
              <a:rPr lang="nl-NL" sz="3200" dirty="0"/>
              <a:t> 	Offerrituelen bij jagers van groot belang</a:t>
            </a:r>
          </a:p>
          <a:p>
            <a:r>
              <a:rPr lang="nl-NL" sz="3200" dirty="0"/>
              <a:t> 	Begraven van doden en giften meegeven</a:t>
            </a:r>
          </a:p>
          <a:p>
            <a:r>
              <a:rPr lang="nl-NL" sz="3200" dirty="0"/>
              <a:t>  	Contact met geestenwereld door sjamanen</a:t>
            </a:r>
          </a:p>
          <a:p>
            <a:r>
              <a:rPr lang="nl-NL" sz="3200" dirty="0"/>
              <a:t> 	Sociale orde wordt op rituele wijze hersteld</a:t>
            </a:r>
          </a:p>
        </p:txBody>
      </p:sp>
    </p:spTree>
    <p:extLst>
      <p:ext uri="{BB962C8B-B14F-4D97-AF65-F5344CB8AC3E}">
        <p14:creationId xmlns:p14="http://schemas.microsoft.com/office/powerpoint/2010/main" val="1234953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774826" y="549275"/>
            <a:ext cx="8569325" cy="1081088"/>
          </a:xfrm>
        </p:spPr>
        <p:txBody>
          <a:bodyPr/>
          <a:lstStyle/>
          <a:p>
            <a:pPr eaLnBrk="1" hangingPunct="1"/>
            <a:r>
              <a:rPr lang="nl-NL" altLang="nl-NL" sz="4000" dirty="0"/>
              <a:t>3</a:t>
            </a:r>
          </a:p>
        </p:txBody>
      </p:sp>
      <p:sp>
        <p:nvSpPr>
          <p:cNvPr id="3075" name="Rectangle 3"/>
          <p:cNvSpPr>
            <a:spLocks noGrp="1" noChangeArrowheads="1"/>
          </p:cNvSpPr>
          <p:nvPr>
            <p:ph type="subTitle" idx="1"/>
          </p:nvPr>
        </p:nvSpPr>
        <p:spPr>
          <a:xfrm>
            <a:off x="1703389" y="2371726"/>
            <a:ext cx="8785225" cy="4081463"/>
          </a:xfrm>
        </p:spPr>
        <p:txBody>
          <a:bodyPr/>
          <a:lstStyle/>
          <a:p>
            <a:pPr eaLnBrk="1" hangingPunct="1"/>
            <a:r>
              <a:rPr lang="nl-NL" altLang="nl-NL" sz="4000" dirty="0"/>
              <a:t>Boeren vertellen</a:t>
            </a:r>
          </a:p>
          <a:p>
            <a:pPr eaLnBrk="1" hangingPunct="1"/>
            <a:r>
              <a:rPr lang="nl-NL" altLang="nl-NL" sz="4000" dirty="0"/>
              <a:t>over</a:t>
            </a:r>
          </a:p>
          <a:p>
            <a:pPr eaLnBrk="1" hangingPunct="1"/>
            <a:r>
              <a:rPr lang="nl-NL" altLang="nl-NL" sz="4000" dirty="0"/>
              <a:t>goden en heiligen</a:t>
            </a:r>
          </a:p>
        </p:txBody>
      </p:sp>
    </p:spTree>
    <p:extLst>
      <p:ext uri="{BB962C8B-B14F-4D97-AF65-F5344CB8AC3E}">
        <p14:creationId xmlns:p14="http://schemas.microsoft.com/office/powerpoint/2010/main" val="127960864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19536" y="274638"/>
            <a:ext cx="8686800" cy="1143000"/>
          </a:xfrm>
        </p:spPr>
        <p:txBody>
          <a:bodyPr/>
          <a:lstStyle/>
          <a:p>
            <a:pPr algn="l"/>
            <a:r>
              <a:rPr lang="nl-NL" sz="4000" dirty="0"/>
              <a:t>Erfenis die ruim 10.000 jaar oud is</a:t>
            </a:r>
          </a:p>
        </p:txBody>
      </p:sp>
      <p:sp>
        <p:nvSpPr>
          <p:cNvPr id="3" name="Tijdelijke aanduiding voor inhoud 2"/>
          <p:cNvSpPr>
            <a:spLocks noGrp="1"/>
          </p:cNvSpPr>
          <p:nvPr>
            <p:ph idx="1"/>
          </p:nvPr>
        </p:nvSpPr>
        <p:spPr>
          <a:xfrm>
            <a:off x="1981200" y="1600201"/>
            <a:ext cx="8579296" cy="4525963"/>
          </a:xfrm>
        </p:spPr>
        <p:txBody>
          <a:bodyPr>
            <a:normAutofit/>
          </a:bodyPr>
          <a:lstStyle/>
          <a:p>
            <a:pPr marL="0" indent="0">
              <a:buNone/>
            </a:pPr>
            <a:r>
              <a:rPr lang="nl-NL" sz="3200" dirty="0"/>
              <a:t>Agrarische revolutie had enorme gevolgen:</a:t>
            </a:r>
          </a:p>
          <a:p>
            <a:r>
              <a:rPr lang="nl-NL" sz="3200" dirty="0"/>
              <a:t> 	Aanleg van duurzame voorraden voedsel</a:t>
            </a:r>
          </a:p>
          <a:p>
            <a:r>
              <a:rPr lang="nl-NL" sz="3200" dirty="0"/>
              <a:t> 	Domesticatie schaap, geit, koe en varken</a:t>
            </a:r>
          </a:p>
          <a:p>
            <a:r>
              <a:rPr lang="nl-NL" sz="3200" dirty="0"/>
              <a:t> 	Bevolking neemt met een factor 100 toe</a:t>
            </a:r>
          </a:p>
          <a:p>
            <a:r>
              <a:rPr lang="nl-NL" sz="3200" dirty="0"/>
              <a:t> 	Mensen gaan zich op een plaats vestigen</a:t>
            </a:r>
          </a:p>
          <a:p>
            <a:r>
              <a:rPr lang="nl-NL" sz="3200" dirty="0"/>
              <a:t> 	Kwetsbaarheid leidt tot een krijgerskaste</a:t>
            </a:r>
          </a:p>
        </p:txBody>
      </p:sp>
    </p:spTree>
    <p:extLst>
      <p:ext uri="{BB962C8B-B14F-4D97-AF65-F5344CB8AC3E}">
        <p14:creationId xmlns:p14="http://schemas.microsoft.com/office/powerpoint/2010/main" val="2554545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689878-8E54-5146-B3BD-2A5C0D162F7C}"/>
              </a:ext>
            </a:extLst>
          </p:cNvPr>
          <p:cNvSpPr>
            <a:spLocks noGrp="1"/>
          </p:cNvSpPr>
          <p:nvPr>
            <p:ph type="title"/>
          </p:nvPr>
        </p:nvSpPr>
        <p:spPr>
          <a:xfrm>
            <a:off x="1981200" y="116632"/>
            <a:ext cx="8229600" cy="1143000"/>
          </a:xfrm>
        </p:spPr>
        <p:txBody>
          <a:bodyPr/>
          <a:lstStyle/>
          <a:p>
            <a:pPr algn="l"/>
            <a:r>
              <a:rPr lang="nl-NL" sz="3200" dirty="0"/>
              <a:t>Meeste boeren werken nog altijd traditioneel</a:t>
            </a:r>
          </a:p>
        </p:txBody>
      </p:sp>
      <p:pic>
        <p:nvPicPr>
          <p:cNvPr id="4" name="Tijdelijke aanduiding voor inhoud 3">
            <a:extLst>
              <a:ext uri="{FF2B5EF4-FFF2-40B4-BE49-F238E27FC236}">
                <a16:creationId xmlns:a16="http://schemas.microsoft.com/office/drawing/2014/main" id="{7BEEFC9D-170F-D94C-A782-0AD325036C20}"/>
              </a:ext>
            </a:extLst>
          </p:cNvPr>
          <p:cNvPicPr>
            <a:picLocks noGrp="1" noChangeAspect="1"/>
          </p:cNvPicPr>
          <p:nvPr>
            <p:ph idx="1"/>
          </p:nvPr>
        </p:nvPicPr>
        <p:blipFill>
          <a:blip r:embed="rId2"/>
          <a:stretch>
            <a:fillRect/>
          </a:stretch>
        </p:blipFill>
        <p:spPr>
          <a:xfrm>
            <a:off x="1981200" y="1628800"/>
            <a:ext cx="8229600" cy="5040560"/>
          </a:xfrm>
          <a:prstGeom prst="rect">
            <a:avLst/>
          </a:prstGeom>
        </p:spPr>
      </p:pic>
    </p:spTree>
    <p:extLst>
      <p:ext uri="{BB962C8B-B14F-4D97-AF65-F5344CB8AC3E}">
        <p14:creationId xmlns:p14="http://schemas.microsoft.com/office/powerpoint/2010/main" val="3367399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03512" y="274638"/>
            <a:ext cx="8902824" cy="1143000"/>
          </a:xfrm>
        </p:spPr>
        <p:txBody>
          <a:bodyPr/>
          <a:lstStyle/>
          <a:p>
            <a:pPr algn="l"/>
            <a:r>
              <a:rPr lang="nl-NL" sz="4000" dirty="0"/>
              <a:t>Collectieve verbeelding en mythologie</a:t>
            </a:r>
          </a:p>
        </p:txBody>
      </p:sp>
      <p:sp>
        <p:nvSpPr>
          <p:cNvPr id="3" name="Tijdelijke aanduiding voor inhoud 2"/>
          <p:cNvSpPr>
            <a:spLocks noGrp="1"/>
          </p:cNvSpPr>
          <p:nvPr>
            <p:ph idx="1"/>
          </p:nvPr>
        </p:nvSpPr>
        <p:spPr>
          <a:xfrm>
            <a:off x="1981200" y="1600201"/>
            <a:ext cx="8686800" cy="4525963"/>
          </a:xfrm>
        </p:spPr>
        <p:txBody>
          <a:bodyPr>
            <a:normAutofit/>
          </a:bodyPr>
          <a:lstStyle/>
          <a:p>
            <a:pPr marL="0" indent="0">
              <a:buNone/>
            </a:pPr>
            <a:r>
              <a:rPr lang="nl-NL" sz="3200" dirty="0"/>
              <a:t>Verbeelding gaat op grotere schaal werken:</a:t>
            </a:r>
          </a:p>
          <a:p>
            <a:r>
              <a:rPr lang="nl-NL" sz="3200" dirty="0"/>
              <a:t> 	Vertellen over lotgevallen van de held</a:t>
            </a:r>
          </a:p>
          <a:p>
            <a:r>
              <a:rPr lang="nl-NL" sz="3200" dirty="0"/>
              <a:t> 	Verhalen worden in ruime kring gedeeld</a:t>
            </a:r>
          </a:p>
          <a:p>
            <a:r>
              <a:rPr lang="nl-NL" sz="3200" dirty="0"/>
              <a:t> 	Geesten nemen de vorm van goden aan</a:t>
            </a:r>
          </a:p>
          <a:p>
            <a:r>
              <a:rPr lang="nl-NL" sz="3200" dirty="0"/>
              <a:t> 	Goden die met elkaar strijden: Homerus</a:t>
            </a:r>
          </a:p>
          <a:p>
            <a:r>
              <a:rPr lang="nl-NL" sz="3200" dirty="0"/>
              <a:t> 	Vele goden kunnen tot één God worden</a:t>
            </a:r>
          </a:p>
        </p:txBody>
      </p:sp>
    </p:spTree>
    <p:extLst>
      <p:ext uri="{BB962C8B-B14F-4D97-AF65-F5344CB8AC3E}">
        <p14:creationId xmlns:p14="http://schemas.microsoft.com/office/powerpoint/2010/main" val="3872649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19536" y="274638"/>
            <a:ext cx="8686800" cy="1143000"/>
          </a:xfrm>
        </p:spPr>
        <p:txBody>
          <a:bodyPr/>
          <a:lstStyle/>
          <a:p>
            <a:pPr algn="l"/>
            <a:r>
              <a:rPr lang="nl-NL" sz="4000" dirty="0"/>
              <a:t>Religieus handelen en geloof in goden</a:t>
            </a:r>
          </a:p>
        </p:txBody>
      </p:sp>
      <p:sp>
        <p:nvSpPr>
          <p:cNvPr id="3" name="Tijdelijke aanduiding voor inhoud 2"/>
          <p:cNvSpPr>
            <a:spLocks noGrp="1"/>
          </p:cNvSpPr>
          <p:nvPr>
            <p:ph idx="1"/>
          </p:nvPr>
        </p:nvSpPr>
        <p:spPr>
          <a:xfrm>
            <a:off x="1981200" y="1600201"/>
            <a:ext cx="8579296" cy="4525963"/>
          </a:xfrm>
        </p:spPr>
        <p:txBody>
          <a:bodyPr>
            <a:normAutofit/>
          </a:bodyPr>
          <a:lstStyle/>
          <a:p>
            <a:pPr marL="0" indent="0">
              <a:buNone/>
            </a:pPr>
            <a:r>
              <a:rPr lang="nl-NL" sz="3200" dirty="0"/>
              <a:t>Sociale complexiteit laat Grote Goden ontstaan:</a:t>
            </a:r>
          </a:p>
          <a:p>
            <a:r>
              <a:rPr lang="nl-NL" sz="3200" dirty="0"/>
              <a:t> 	Priesters maken religieuze voorschriften</a:t>
            </a:r>
          </a:p>
          <a:p>
            <a:r>
              <a:rPr lang="nl-NL" sz="3200" dirty="0"/>
              <a:t> 	Boeren gaan meer gedisciplineerd leven</a:t>
            </a:r>
          </a:p>
          <a:p>
            <a:r>
              <a:rPr lang="nl-NL" sz="3200" dirty="0"/>
              <a:t> 	Strenge goden garanderen sociale cohesie</a:t>
            </a:r>
          </a:p>
          <a:p>
            <a:r>
              <a:rPr lang="nl-NL" sz="3200" dirty="0"/>
              <a:t> 	Herstelde orde als moraal van het verhaal</a:t>
            </a:r>
          </a:p>
          <a:p>
            <a:r>
              <a:rPr lang="nl-NL" sz="3200" dirty="0"/>
              <a:t> 	Geloof in God als troost in tijden van nood </a:t>
            </a:r>
          </a:p>
        </p:txBody>
      </p:sp>
    </p:spTree>
    <p:extLst>
      <p:ext uri="{BB962C8B-B14F-4D97-AF65-F5344CB8AC3E}">
        <p14:creationId xmlns:p14="http://schemas.microsoft.com/office/powerpoint/2010/main" val="3741086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774826" y="549275"/>
            <a:ext cx="8569325" cy="1081088"/>
          </a:xfrm>
        </p:spPr>
        <p:txBody>
          <a:bodyPr/>
          <a:lstStyle/>
          <a:p>
            <a:pPr eaLnBrk="1" hangingPunct="1"/>
            <a:r>
              <a:rPr lang="nl-NL" altLang="nl-NL" sz="4000" dirty="0"/>
              <a:t>4</a:t>
            </a:r>
          </a:p>
        </p:txBody>
      </p:sp>
      <p:sp>
        <p:nvSpPr>
          <p:cNvPr id="3075" name="Rectangle 3"/>
          <p:cNvSpPr>
            <a:spLocks noGrp="1" noChangeArrowheads="1"/>
          </p:cNvSpPr>
          <p:nvPr>
            <p:ph type="subTitle" idx="1"/>
          </p:nvPr>
        </p:nvSpPr>
        <p:spPr>
          <a:xfrm>
            <a:off x="1703389" y="2371726"/>
            <a:ext cx="8785225" cy="4081463"/>
          </a:xfrm>
        </p:spPr>
        <p:txBody>
          <a:bodyPr/>
          <a:lstStyle/>
          <a:p>
            <a:pPr eaLnBrk="1" hangingPunct="1"/>
            <a:r>
              <a:rPr lang="nl-NL" altLang="nl-NL" sz="4000" dirty="0"/>
              <a:t>Wijzen en leermeesters </a:t>
            </a:r>
          </a:p>
          <a:p>
            <a:pPr eaLnBrk="1" hangingPunct="1"/>
            <a:r>
              <a:rPr lang="nl-NL" altLang="nl-NL" sz="4000" dirty="0"/>
              <a:t>van </a:t>
            </a:r>
          </a:p>
          <a:p>
            <a:pPr eaLnBrk="1" hangingPunct="1"/>
            <a:r>
              <a:rPr lang="nl-NL" altLang="nl-NL" sz="4000" dirty="0"/>
              <a:t>oude beschavingen</a:t>
            </a:r>
          </a:p>
        </p:txBody>
      </p:sp>
    </p:spTree>
    <p:extLst>
      <p:ext uri="{BB962C8B-B14F-4D97-AF65-F5344CB8AC3E}">
        <p14:creationId xmlns:p14="http://schemas.microsoft.com/office/powerpoint/2010/main" val="413910756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47527" y="274638"/>
            <a:ext cx="9197192" cy="1143000"/>
          </a:xfrm>
        </p:spPr>
        <p:txBody>
          <a:bodyPr>
            <a:noAutofit/>
          </a:bodyPr>
          <a:lstStyle/>
          <a:p>
            <a:pPr algn="l"/>
            <a:r>
              <a:rPr lang="nl-NL" sz="4000" dirty="0"/>
              <a:t>We maken een symbolische reis door de tijd</a:t>
            </a:r>
          </a:p>
        </p:txBody>
      </p:sp>
      <p:sp>
        <p:nvSpPr>
          <p:cNvPr id="3" name="Tijdelijke aanduiding voor inhoud 2"/>
          <p:cNvSpPr>
            <a:spLocks noGrp="1"/>
          </p:cNvSpPr>
          <p:nvPr>
            <p:ph idx="1"/>
          </p:nvPr>
        </p:nvSpPr>
        <p:spPr>
          <a:xfrm>
            <a:off x="1981200" y="1600201"/>
            <a:ext cx="8734746" cy="4525963"/>
          </a:xfrm>
        </p:spPr>
        <p:txBody>
          <a:bodyPr>
            <a:normAutofit/>
          </a:bodyPr>
          <a:lstStyle/>
          <a:p>
            <a:pPr marL="0" indent="0">
              <a:buNone/>
            </a:pPr>
            <a:r>
              <a:rPr lang="nl-NL" sz="3200" dirty="0"/>
              <a:t>Vanaf mijn pensioen in het diepe gesprongen:</a:t>
            </a:r>
          </a:p>
          <a:p>
            <a:r>
              <a:rPr lang="nl-NL" sz="3200" dirty="0"/>
              <a:t> 	Geestelijke evolutie en sedimentatiemodel</a:t>
            </a:r>
          </a:p>
          <a:p>
            <a:r>
              <a:rPr lang="nl-NL" sz="3200" dirty="0"/>
              <a:t> 	Egyptische beschaving als voorbeeldig geval</a:t>
            </a:r>
          </a:p>
          <a:p>
            <a:r>
              <a:rPr lang="nl-NL" sz="3200" dirty="0"/>
              <a:t> 	Ruw ontwaken uit een neoliberale droom</a:t>
            </a:r>
          </a:p>
          <a:p>
            <a:r>
              <a:rPr lang="nl-NL" sz="3200" dirty="0"/>
              <a:t> 	De symbolische strekking van het verhaal</a:t>
            </a:r>
          </a:p>
          <a:p>
            <a:r>
              <a:rPr lang="nl-NL" sz="3200" dirty="0"/>
              <a:t> 	Graag vragen en interactie na afloop ervan</a:t>
            </a:r>
          </a:p>
        </p:txBody>
      </p:sp>
    </p:spTree>
    <p:extLst>
      <p:ext uri="{BB962C8B-B14F-4D97-AF65-F5344CB8AC3E}">
        <p14:creationId xmlns:p14="http://schemas.microsoft.com/office/powerpoint/2010/main" val="2908406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19536" y="274638"/>
            <a:ext cx="8686800" cy="1143000"/>
          </a:xfrm>
        </p:spPr>
        <p:txBody>
          <a:bodyPr/>
          <a:lstStyle/>
          <a:p>
            <a:pPr algn="l"/>
            <a:r>
              <a:rPr lang="nl-NL" sz="4000" dirty="0"/>
              <a:t>Erfenis die 3000 jaar geleden begon</a:t>
            </a:r>
          </a:p>
        </p:txBody>
      </p:sp>
      <p:sp>
        <p:nvSpPr>
          <p:cNvPr id="3" name="Tijdelijke aanduiding voor inhoud 2"/>
          <p:cNvSpPr>
            <a:spLocks noGrp="1"/>
          </p:cNvSpPr>
          <p:nvPr>
            <p:ph idx="1"/>
          </p:nvPr>
        </p:nvSpPr>
        <p:spPr>
          <a:xfrm>
            <a:off x="1981200" y="1600201"/>
            <a:ext cx="8579296" cy="4525963"/>
          </a:xfrm>
        </p:spPr>
        <p:txBody>
          <a:bodyPr>
            <a:normAutofit/>
          </a:bodyPr>
          <a:lstStyle/>
          <a:p>
            <a:pPr marL="0" indent="0">
              <a:buNone/>
            </a:pPr>
            <a:r>
              <a:rPr lang="nl-NL" sz="3200" dirty="0"/>
              <a:t>Klassieke beschavingen uit de Axiale tijd:</a:t>
            </a:r>
          </a:p>
          <a:p>
            <a:r>
              <a:rPr lang="nl-NL" sz="3200" dirty="0"/>
              <a:t> 	Israël, China, India, Perzië, Griekenland</a:t>
            </a:r>
          </a:p>
          <a:p>
            <a:r>
              <a:rPr lang="nl-NL" sz="3200" dirty="0"/>
              <a:t> 	Nieuwe handelsroutes en meer mobiliteit</a:t>
            </a:r>
          </a:p>
          <a:p>
            <a:r>
              <a:rPr lang="nl-NL" sz="3200" dirty="0"/>
              <a:t>  	Schrift leidt tot groeiende openbaarheid</a:t>
            </a:r>
          </a:p>
          <a:p>
            <a:r>
              <a:rPr lang="nl-NL" sz="3200" dirty="0"/>
              <a:t> 	Profeten, filosofen en geestelijke leraren</a:t>
            </a:r>
          </a:p>
          <a:p>
            <a:r>
              <a:rPr lang="nl-NL" sz="3200" dirty="0"/>
              <a:t> 	manifesteren zich als autonome groep 	</a:t>
            </a:r>
          </a:p>
        </p:txBody>
      </p:sp>
    </p:spTree>
    <p:extLst>
      <p:ext uri="{BB962C8B-B14F-4D97-AF65-F5344CB8AC3E}">
        <p14:creationId xmlns:p14="http://schemas.microsoft.com/office/powerpoint/2010/main" val="3129846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57115" y="188640"/>
            <a:ext cx="9721173" cy="1080120"/>
          </a:xfrm>
        </p:spPr>
        <p:txBody>
          <a:bodyPr/>
          <a:lstStyle/>
          <a:p>
            <a:pPr algn="l"/>
            <a:r>
              <a:rPr lang="nl-NL" sz="3200" dirty="0"/>
              <a:t>Morele leraren Confucius, Boeddha, Socrates en Christus.</a:t>
            </a:r>
          </a:p>
        </p:txBody>
      </p:sp>
      <p:pic>
        <p:nvPicPr>
          <p:cNvPr id="7" name="Afbeelding 6">
            <a:extLst>
              <a:ext uri="{FF2B5EF4-FFF2-40B4-BE49-F238E27FC236}">
                <a16:creationId xmlns:a16="http://schemas.microsoft.com/office/drawing/2014/main" id="{95E06A18-898C-5546-A4BA-B93FCC6AFC9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72264" y="3717032"/>
            <a:ext cx="2050824" cy="2664296"/>
          </a:xfrm>
          <a:prstGeom prst="rect">
            <a:avLst/>
          </a:prstGeom>
        </p:spPr>
      </p:pic>
      <p:pic>
        <p:nvPicPr>
          <p:cNvPr id="10" name="Tijdelijke aanduiding voor inhoud 9">
            <a:extLst>
              <a:ext uri="{FF2B5EF4-FFF2-40B4-BE49-F238E27FC236}">
                <a16:creationId xmlns:a16="http://schemas.microsoft.com/office/drawing/2014/main" id="{369389A9-CA1E-1D45-9C65-FF9B6F5BBE23}"/>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107326" y="3212977"/>
            <a:ext cx="2076907" cy="2596134"/>
          </a:xfrm>
        </p:spPr>
      </p:pic>
      <p:pic>
        <p:nvPicPr>
          <p:cNvPr id="5" name="Afbeelding 4">
            <a:extLst>
              <a:ext uri="{FF2B5EF4-FFF2-40B4-BE49-F238E27FC236}">
                <a16:creationId xmlns:a16="http://schemas.microsoft.com/office/drawing/2014/main" id="{9C1C8E66-9438-E447-89EA-0F2C74447E1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31505" y="1897710"/>
            <a:ext cx="2057287" cy="2683418"/>
          </a:xfrm>
          <a:prstGeom prst="rect">
            <a:avLst/>
          </a:prstGeom>
        </p:spPr>
      </p:pic>
      <p:pic>
        <p:nvPicPr>
          <p:cNvPr id="6" name="Tijdelijke aanduiding voor inhoud 6">
            <a:extLst>
              <a:ext uri="{FF2B5EF4-FFF2-40B4-BE49-F238E27FC236}">
                <a16:creationId xmlns:a16="http://schemas.microsoft.com/office/drawing/2014/main" id="{D9E81202-93E0-E745-883D-49D218298D1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3810108" y="2446756"/>
            <a:ext cx="2009185" cy="2782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2687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19536" y="274638"/>
            <a:ext cx="8496944" cy="1143000"/>
          </a:xfrm>
        </p:spPr>
        <p:txBody>
          <a:bodyPr/>
          <a:lstStyle/>
          <a:p>
            <a:pPr algn="l"/>
            <a:r>
              <a:rPr lang="nl-NL" sz="4000" dirty="0"/>
              <a:t>Ethisch handelen als levensopgave </a:t>
            </a:r>
          </a:p>
        </p:txBody>
      </p:sp>
      <p:sp>
        <p:nvSpPr>
          <p:cNvPr id="3" name="Tijdelijke aanduiding voor inhoud 2"/>
          <p:cNvSpPr>
            <a:spLocks noGrp="1"/>
          </p:cNvSpPr>
          <p:nvPr>
            <p:ph idx="1"/>
          </p:nvPr>
        </p:nvSpPr>
        <p:spPr>
          <a:xfrm>
            <a:off x="1981200" y="1600201"/>
            <a:ext cx="8625136" cy="4525963"/>
          </a:xfrm>
        </p:spPr>
        <p:txBody>
          <a:bodyPr>
            <a:normAutofit/>
          </a:bodyPr>
          <a:lstStyle/>
          <a:p>
            <a:pPr marL="0" indent="0">
              <a:buNone/>
            </a:pPr>
            <a:r>
              <a:rPr lang="nl-NL" sz="3200" dirty="0"/>
              <a:t>Uitwerking verschilt naar culturele context:</a:t>
            </a:r>
          </a:p>
          <a:p>
            <a:r>
              <a:rPr lang="nl-NL" sz="3200" dirty="0"/>
              <a:t> 	China: deugd leidt tot sociaal handelen</a:t>
            </a:r>
          </a:p>
          <a:p>
            <a:r>
              <a:rPr lang="nl-NL" sz="3200" dirty="0"/>
              <a:t> 	India: spiritualiteit als individueel traject</a:t>
            </a:r>
          </a:p>
          <a:p>
            <a:r>
              <a:rPr lang="nl-NL" sz="3200" dirty="0"/>
              <a:t> 	Israël: profeten wijzen koningen terecht</a:t>
            </a:r>
          </a:p>
          <a:p>
            <a:r>
              <a:rPr lang="nl-NL" sz="3200" dirty="0"/>
              <a:t> 	Plato: wijsheid is leven volgens idealen</a:t>
            </a:r>
          </a:p>
          <a:p>
            <a:r>
              <a:rPr lang="nl-NL" sz="3200" dirty="0"/>
              <a:t> 	Voortgezet in humanisme, socialisme etc.</a:t>
            </a:r>
          </a:p>
          <a:p>
            <a:endParaRPr lang="nl-NL" sz="3200" dirty="0"/>
          </a:p>
        </p:txBody>
      </p:sp>
    </p:spTree>
    <p:extLst>
      <p:ext uri="{BB962C8B-B14F-4D97-AF65-F5344CB8AC3E}">
        <p14:creationId xmlns:p14="http://schemas.microsoft.com/office/powerpoint/2010/main" val="1114488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19536" y="274638"/>
            <a:ext cx="8686800" cy="1143000"/>
          </a:xfrm>
        </p:spPr>
        <p:txBody>
          <a:bodyPr/>
          <a:lstStyle/>
          <a:p>
            <a:pPr algn="l"/>
            <a:r>
              <a:rPr lang="nl-NL" sz="4000" dirty="0"/>
              <a:t>Reflexieve verbeelding: filosofie</a:t>
            </a:r>
          </a:p>
        </p:txBody>
      </p:sp>
      <p:sp>
        <p:nvSpPr>
          <p:cNvPr id="3" name="Tijdelijke aanduiding voor inhoud 2"/>
          <p:cNvSpPr>
            <a:spLocks noGrp="1"/>
          </p:cNvSpPr>
          <p:nvPr>
            <p:ph idx="1"/>
          </p:nvPr>
        </p:nvSpPr>
        <p:spPr>
          <a:xfrm>
            <a:off x="1981200" y="1600201"/>
            <a:ext cx="8507288" cy="4525963"/>
          </a:xfrm>
        </p:spPr>
        <p:txBody>
          <a:bodyPr>
            <a:normAutofit/>
          </a:bodyPr>
          <a:lstStyle/>
          <a:p>
            <a:pPr marL="0" indent="0">
              <a:buNone/>
            </a:pPr>
            <a:r>
              <a:rPr lang="nl-NL" sz="3200" dirty="0"/>
              <a:t>Ontstaan van een transcendente orde:</a:t>
            </a:r>
          </a:p>
          <a:p>
            <a:r>
              <a:rPr lang="nl-NL" sz="3200" dirty="0"/>
              <a:t> 	Spanning tussen aardse en hogere sfeer</a:t>
            </a:r>
          </a:p>
          <a:p>
            <a:r>
              <a:rPr lang="nl-NL" sz="3200" dirty="0"/>
              <a:t> 	Geen goden maar eeuwige idealen zoals</a:t>
            </a:r>
          </a:p>
          <a:p>
            <a:r>
              <a:rPr lang="nl-NL" sz="3200" dirty="0"/>
              <a:t>  	Ieder mens kan worden verlost of verlicht</a:t>
            </a:r>
          </a:p>
          <a:p>
            <a:r>
              <a:rPr lang="nl-NL" sz="3200" dirty="0"/>
              <a:t> 	Inzet is het menselijk ego te overwinnen</a:t>
            </a:r>
          </a:p>
          <a:p>
            <a:r>
              <a:rPr lang="nl-NL" sz="3200" dirty="0"/>
              <a:t> 	Compassie, naastenliefde, broederschap</a:t>
            </a:r>
          </a:p>
        </p:txBody>
      </p:sp>
    </p:spTree>
    <p:extLst>
      <p:ext uri="{BB962C8B-B14F-4D97-AF65-F5344CB8AC3E}">
        <p14:creationId xmlns:p14="http://schemas.microsoft.com/office/powerpoint/2010/main" val="74845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774826" y="549275"/>
            <a:ext cx="8569325" cy="1081088"/>
          </a:xfrm>
        </p:spPr>
        <p:txBody>
          <a:bodyPr/>
          <a:lstStyle/>
          <a:p>
            <a:pPr eaLnBrk="1" hangingPunct="1"/>
            <a:r>
              <a:rPr lang="nl-NL" altLang="nl-NL" sz="4000" dirty="0"/>
              <a:t>5</a:t>
            </a:r>
          </a:p>
        </p:txBody>
      </p:sp>
      <p:sp>
        <p:nvSpPr>
          <p:cNvPr id="3075" name="Rectangle 3"/>
          <p:cNvSpPr>
            <a:spLocks noGrp="1" noChangeArrowheads="1"/>
          </p:cNvSpPr>
          <p:nvPr>
            <p:ph type="subTitle" idx="1"/>
          </p:nvPr>
        </p:nvSpPr>
        <p:spPr>
          <a:xfrm>
            <a:off x="1703389" y="2371726"/>
            <a:ext cx="8785225" cy="4081463"/>
          </a:xfrm>
        </p:spPr>
        <p:txBody>
          <a:bodyPr/>
          <a:lstStyle/>
          <a:p>
            <a:pPr eaLnBrk="1" hangingPunct="1"/>
            <a:r>
              <a:rPr lang="nl-NL" altLang="nl-NL" sz="4000" dirty="0"/>
              <a:t>Raadsel van Egypte</a:t>
            </a:r>
          </a:p>
          <a:p>
            <a:pPr eaLnBrk="1" hangingPunct="1"/>
            <a:r>
              <a:rPr lang="nl-NL" altLang="nl-NL" sz="4000" dirty="0"/>
              <a:t>of</a:t>
            </a:r>
          </a:p>
          <a:p>
            <a:pPr eaLnBrk="1" hangingPunct="1"/>
            <a:r>
              <a:rPr lang="nl-NL" altLang="nl-NL" sz="4000" dirty="0"/>
              <a:t>3000 jaar beschaving</a:t>
            </a:r>
          </a:p>
        </p:txBody>
      </p:sp>
    </p:spTree>
    <p:extLst>
      <p:ext uri="{BB962C8B-B14F-4D97-AF65-F5344CB8AC3E}">
        <p14:creationId xmlns:p14="http://schemas.microsoft.com/office/powerpoint/2010/main" val="160355318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274638"/>
            <a:ext cx="8686800" cy="1143000"/>
          </a:xfrm>
        </p:spPr>
        <p:txBody>
          <a:bodyPr/>
          <a:lstStyle/>
          <a:p>
            <a:pPr algn="l"/>
            <a:r>
              <a:rPr lang="nl-NL" sz="4000" dirty="0"/>
              <a:t>Geschiedenis in enkele grote lijnen</a:t>
            </a:r>
          </a:p>
        </p:txBody>
      </p:sp>
      <p:sp>
        <p:nvSpPr>
          <p:cNvPr id="3" name="Tijdelijke aanduiding voor inhoud 2"/>
          <p:cNvSpPr>
            <a:spLocks noGrp="1"/>
          </p:cNvSpPr>
          <p:nvPr>
            <p:ph idx="1"/>
          </p:nvPr>
        </p:nvSpPr>
        <p:spPr>
          <a:xfrm>
            <a:off x="1981200" y="1600201"/>
            <a:ext cx="8795320" cy="4525963"/>
          </a:xfrm>
        </p:spPr>
        <p:txBody>
          <a:bodyPr>
            <a:normAutofit/>
          </a:bodyPr>
          <a:lstStyle/>
          <a:p>
            <a:pPr marL="0" indent="0">
              <a:buNone/>
            </a:pPr>
            <a:r>
              <a:rPr lang="nl-NL" sz="3200" dirty="0"/>
              <a:t>Beschaving bleef ruim 3400 jaar bestaan:</a:t>
            </a:r>
          </a:p>
          <a:p>
            <a:r>
              <a:rPr lang="nl-NL" sz="3200" dirty="0"/>
              <a:t>  	Bloei en verval wisselden elkaar telkens af</a:t>
            </a:r>
          </a:p>
          <a:p>
            <a:r>
              <a:rPr lang="nl-NL" sz="3200" dirty="0"/>
              <a:t> 	Het Oude Rijk, </a:t>
            </a:r>
            <a:r>
              <a:rPr lang="nl-NL" sz="3200" dirty="0" err="1"/>
              <a:t>Middenrijk</a:t>
            </a:r>
            <a:r>
              <a:rPr lang="nl-NL" sz="3200" dirty="0"/>
              <a:t> en Nieuwe Rijk</a:t>
            </a:r>
          </a:p>
          <a:p>
            <a:r>
              <a:rPr lang="nl-NL" sz="3200" dirty="0"/>
              <a:t> 	Ook eerste, tweede en derde tussentijd</a:t>
            </a:r>
          </a:p>
          <a:p>
            <a:r>
              <a:rPr lang="nl-NL" sz="3200" dirty="0"/>
              <a:t> 	Vanaf 1300 expansie tot aan de Eufraat</a:t>
            </a:r>
          </a:p>
          <a:p>
            <a:r>
              <a:rPr lang="nl-NL" sz="3200" dirty="0"/>
              <a:t> 	Daarna onder Perzen, Grieken en Rome</a:t>
            </a:r>
          </a:p>
        </p:txBody>
      </p:sp>
    </p:spTree>
    <p:extLst>
      <p:ext uri="{BB962C8B-B14F-4D97-AF65-F5344CB8AC3E}">
        <p14:creationId xmlns:p14="http://schemas.microsoft.com/office/powerpoint/2010/main" val="35503554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274638"/>
            <a:ext cx="8579296" cy="1143000"/>
          </a:xfrm>
        </p:spPr>
        <p:txBody>
          <a:bodyPr/>
          <a:lstStyle/>
          <a:p>
            <a:pPr algn="l"/>
            <a:r>
              <a:rPr lang="nl-NL" sz="4000" dirty="0"/>
              <a:t>Piramides als tekenen van beschaving</a:t>
            </a:r>
          </a:p>
        </p:txBody>
      </p:sp>
      <p:sp>
        <p:nvSpPr>
          <p:cNvPr id="3" name="Tijdelijke aanduiding voor inhoud 2"/>
          <p:cNvSpPr>
            <a:spLocks noGrp="1"/>
          </p:cNvSpPr>
          <p:nvPr>
            <p:ph idx="1"/>
          </p:nvPr>
        </p:nvSpPr>
        <p:spPr>
          <a:xfrm>
            <a:off x="1981200" y="1600201"/>
            <a:ext cx="8507288" cy="4525963"/>
          </a:xfrm>
        </p:spPr>
        <p:txBody>
          <a:bodyPr>
            <a:normAutofit/>
          </a:bodyPr>
          <a:lstStyle/>
          <a:p>
            <a:pPr marL="0" indent="0">
              <a:buNone/>
            </a:pPr>
            <a:r>
              <a:rPr lang="nl-NL" sz="3200" dirty="0"/>
              <a:t>Samengaan van macht, markt en moraliteit:</a:t>
            </a:r>
          </a:p>
          <a:p>
            <a:r>
              <a:rPr lang="nl-NL" sz="3200" dirty="0"/>
              <a:t> 	Geen slaven maar betaalde arbeiders</a:t>
            </a:r>
          </a:p>
          <a:p>
            <a:r>
              <a:rPr lang="nl-NL" sz="3200" dirty="0"/>
              <a:t> 	Bestuurlijke coördinatie is noodzakelijk</a:t>
            </a:r>
          </a:p>
          <a:p>
            <a:r>
              <a:rPr lang="nl-NL" sz="3200" dirty="0"/>
              <a:t> 	Precies op de hemellichamen afgestemd</a:t>
            </a:r>
          </a:p>
          <a:p>
            <a:r>
              <a:rPr lang="nl-NL" sz="3200" dirty="0"/>
              <a:t> 	Gizeh 139 m hoog, weegt 6 miljoen ton</a:t>
            </a:r>
          </a:p>
          <a:p>
            <a:r>
              <a:rPr lang="nl-NL" sz="3200" dirty="0"/>
              <a:t> 	Maakt verbinding tussen hemel en aarde</a:t>
            </a:r>
          </a:p>
        </p:txBody>
      </p:sp>
    </p:spTree>
    <p:extLst>
      <p:ext uri="{BB962C8B-B14F-4D97-AF65-F5344CB8AC3E}">
        <p14:creationId xmlns:p14="http://schemas.microsoft.com/office/powerpoint/2010/main" val="7038038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0DBBFD-1B33-4640-9D72-97C57EE97510}"/>
              </a:ext>
            </a:extLst>
          </p:cNvPr>
          <p:cNvSpPr>
            <a:spLocks noGrp="1"/>
          </p:cNvSpPr>
          <p:nvPr>
            <p:ph type="title"/>
          </p:nvPr>
        </p:nvSpPr>
        <p:spPr>
          <a:xfrm>
            <a:off x="1981200" y="274638"/>
            <a:ext cx="8507288" cy="850106"/>
          </a:xfrm>
        </p:spPr>
        <p:txBody>
          <a:bodyPr/>
          <a:lstStyle/>
          <a:p>
            <a:pPr algn="l"/>
            <a:r>
              <a:rPr lang="nl-NL" sz="3200" dirty="0"/>
              <a:t>Piramiden bij Gizeh (2600-2450 BCE)</a:t>
            </a:r>
          </a:p>
        </p:txBody>
      </p:sp>
      <p:pic>
        <p:nvPicPr>
          <p:cNvPr id="5" name="Tijdelijke aanduiding voor inhoud 4">
            <a:extLst>
              <a:ext uri="{FF2B5EF4-FFF2-40B4-BE49-F238E27FC236}">
                <a16:creationId xmlns:a16="http://schemas.microsoft.com/office/drawing/2014/main" id="{47CD1DCD-41E1-B749-97FF-D5E146E86AF3}"/>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063552" y="1517914"/>
            <a:ext cx="7992888" cy="5025572"/>
          </a:xfrm>
        </p:spPr>
      </p:pic>
    </p:spTree>
    <p:extLst>
      <p:ext uri="{BB962C8B-B14F-4D97-AF65-F5344CB8AC3E}">
        <p14:creationId xmlns:p14="http://schemas.microsoft.com/office/powerpoint/2010/main" val="37075142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952CFD-E214-6E45-8706-0EC31C534654}"/>
              </a:ext>
            </a:extLst>
          </p:cNvPr>
          <p:cNvSpPr>
            <a:spLocks noGrp="1"/>
          </p:cNvSpPr>
          <p:nvPr>
            <p:ph type="title"/>
          </p:nvPr>
        </p:nvSpPr>
        <p:spPr>
          <a:xfrm>
            <a:off x="1981200" y="274638"/>
            <a:ext cx="8579296" cy="1143000"/>
          </a:xfrm>
        </p:spPr>
        <p:txBody>
          <a:bodyPr/>
          <a:lstStyle/>
          <a:p>
            <a:pPr algn="l"/>
            <a:r>
              <a:rPr lang="en-US" sz="4000" dirty="0" err="1"/>
              <a:t>Politiek</a:t>
            </a:r>
            <a:r>
              <a:rPr lang="en-US" sz="4000" dirty="0"/>
              <a:t> </a:t>
            </a:r>
            <a:r>
              <a:rPr lang="en-US" sz="4000" dirty="0" err="1"/>
              <a:t>als</a:t>
            </a:r>
            <a:r>
              <a:rPr lang="en-US" sz="4000" dirty="0"/>
              <a:t> </a:t>
            </a:r>
            <a:r>
              <a:rPr lang="en-US" sz="4000" dirty="0" err="1"/>
              <a:t>zaak</a:t>
            </a:r>
            <a:r>
              <a:rPr lang="en-US" sz="4000" dirty="0"/>
              <a:t> van </a:t>
            </a:r>
            <a:r>
              <a:rPr lang="en-US" sz="4000" dirty="0" err="1"/>
              <a:t>wederkerigheid</a:t>
            </a:r>
            <a:endParaRPr lang="en-US" sz="4000" dirty="0"/>
          </a:p>
        </p:txBody>
      </p:sp>
      <p:sp>
        <p:nvSpPr>
          <p:cNvPr id="3" name="Tijdelijke aanduiding voor inhoud 2">
            <a:extLst>
              <a:ext uri="{FF2B5EF4-FFF2-40B4-BE49-F238E27FC236}">
                <a16:creationId xmlns:a16="http://schemas.microsoft.com/office/drawing/2014/main" id="{363A3DE3-6AE4-0F4B-B332-618BD8A3BD0C}"/>
              </a:ext>
            </a:extLst>
          </p:cNvPr>
          <p:cNvSpPr>
            <a:spLocks noGrp="1"/>
          </p:cNvSpPr>
          <p:nvPr>
            <p:ph idx="1"/>
          </p:nvPr>
        </p:nvSpPr>
        <p:spPr>
          <a:xfrm>
            <a:off x="1981200" y="1600201"/>
            <a:ext cx="8579296" cy="4525963"/>
          </a:xfrm>
        </p:spPr>
        <p:txBody>
          <a:bodyPr>
            <a:normAutofit/>
          </a:bodyPr>
          <a:lstStyle/>
          <a:p>
            <a:pPr marL="0" indent="0">
              <a:buNone/>
            </a:pPr>
            <a:r>
              <a:rPr lang="en-US" sz="3200" dirty="0" err="1"/>
              <a:t>Egypte</a:t>
            </a:r>
            <a:r>
              <a:rPr lang="en-US" sz="3200" dirty="0"/>
              <a:t> </a:t>
            </a:r>
            <a:r>
              <a:rPr lang="en-US" sz="3200" dirty="0" err="1"/>
              <a:t>eerste</a:t>
            </a:r>
            <a:r>
              <a:rPr lang="en-US" sz="3200" dirty="0"/>
              <a:t> </a:t>
            </a:r>
            <a:r>
              <a:rPr lang="en-US" sz="3200" dirty="0" err="1"/>
              <a:t>territoriale</a:t>
            </a:r>
            <a:r>
              <a:rPr lang="en-US" sz="3200" dirty="0"/>
              <a:t> </a:t>
            </a:r>
            <a:r>
              <a:rPr lang="en-US" sz="3200" dirty="0" err="1"/>
              <a:t>staat</a:t>
            </a:r>
            <a:r>
              <a:rPr lang="en-US" sz="3200" dirty="0"/>
              <a:t> </a:t>
            </a:r>
            <a:r>
              <a:rPr lang="en-US" sz="3200" dirty="0" err="1"/>
              <a:t>ter</a:t>
            </a:r>
            <a:r>
              <a:rPr lang="en-US" sz="3200" dirty="0"/>
              <a:t> </a:t>
            </a:r>
            <a:r>
              <a:rPr lang="en-US" sz="3200" dirty="0" err="1"/>
              <a:t>wereld</a:t>
            </a:r>
            <a:r>
              <a:rPr lang="en-US" sz="3200" dirty="0"/>
              <a:t>:</a:t>
            </a:r>
          </a:p>
          <a:p>
            <a:r>
              <a:rPr lang="en-US" sz="3200" dirty="0"/>
              <a:t> 	</a:t>
            </a:r>
            <a:r>
              <a:rPr lang="en-US" sz="3200" dirty="0" err="1"/>
              <a:t>Farao</a:t>
            </a:r>
            <a:r>
              <a:rPr lang="en-US" sz="3200" dirty="0"/>
              <a:t> </a:t>
            </a:r>
            <a:r>
              <a:rPr lang="en-US" sz="3200" dirty="0" err="1"/>
              <a:t>als</a:t>
            </a:r>
            <a:r>
              <a:rPr lang="en-US" sz="3200" dirty="0"/>
              <a:t> de </a:t>
            </a:r>
            <a:r>
              <a:rPr lang="en-US" sz="3200" dirty="0" err="1"/>
              <a:t>incarnatie</a:t>
            </a:r>
            <a:r>
              <a:rPr lang="en-US" sz="3200" dirty="0"/>
              <a:t> of zoon van God</a:t>
            </a:r>
          </a:p>
          <a:p>
            <a:r>
              <a:rPr lang="en-US" sz="3200" dirty="0"/>
              <a:t> 	Hof </a:t>
            </a:r>
            <a:r>
              <a:rPr lang="en-US" sz="3200" dirty="0" err="1"/>
              <a:t>en</a:t>
            </a:r>
            <a:r>
              <a:rPr lang="en-US" sz="3200" dirty="0"/>
              <a:t> </a:t>
            </a:r>
            <a:r>
              <a:rPr lang="en-US" sz="3200" dirty="0" err="1"/>
              <a:t>regionale</a:t>
            </a:r>
            <a:r>
              <a:rPr lang="en-US" sz="3200" dirty="0"/>
              <a:t> elites </a:t>
            </a:r>
            <a:r>
              <a:rPr lang="en-US" sz="3200" dirty="0" err="1"/>
              <a:t>steunen</a:t>
            </a:r>
            <a:r>
              <a:rPr lang="en-US" sz="3200" dirty="0"/>
              <a:t> </a:t>
            </a:r>
            <a:r>
              <a:rPr lang="en-US" sz="3200" dirty="0" err="1"/>
              <a:t>elkaar</a:t>
            </a:r>
            <a:endParaRPr lang="en-US" sz="3200" dirty="0"/>
          </a:p>
          <a:p>
            <a:r>
              <a:rPr lang="en-US" sz="3200" dirty="0"/>
              <a:t> 	</a:t>
            </a:r>
            <a:r>
              <a:rPr lang="en-US" sz="3200" dirty="0" err="1"/>
              <a:t>Ambtenaren</a:t>
            </a:r>
            <a:r>
              <a:rPr lang="en-US" sz="3200" dirty="0"/>
              <a:t> </a:t>
            </a:r>
            <a:r>
              <a:rPr lang="en-US" sz="3200" dirty="0" err="1"/>
              <a:t>voor</a:t>
            </a:r>
            <a:r>
              <a:rPr lang="en-US" sz="3200" dirty="0"/>
              <a:t> fiscus </a:t>
            </a:r>
            <a:r>
              <a:rPr lang="en-US" sz="3200" dirty="0" err="1"/>
              <a:t>en</a:t>
            </a:r>
            <a:r>
              <a:rPr lang="en-US" sz="3200" dirty="0"/>
              <a:t> </a:t>
            </a:r>
            <a:r>
              <a:rPr lang="en-US" sz="3200" dirty="0" err="1"/>
              <a:t>administratie</a:t>
            </a:r>
            <a:endParaRPr lang="en-US" sz="3200" dirty="0"/>
          </a:p>
          <a:p>
            <a:r>
              <a:rPr lang="en-US" sz="3200" dirty="0"/>
              <a:t> 	Hoge mate van </a:t>
            </a:r>
            <a:r>
              <a:rPr lang="en-US" sz="3200" dirty="0" err="1"/>
              <a:t>culturele</a:t>
            </a:r>
            <a:r>
              <a:rPr lang="en-US" sz="3200" dirty="0"/>
              <a:t> </a:t>
            </a:r>
            <a:r>
              <a:rPr lang="en-US" sz="3200" dirty="0" err="1"/>
              <a:t>homogentiteit</a:t>
            </a:r>
            <a:r>
              <a:rPr lang="en-US" sz="3200" dirty="0"/>
              <a:t> </a:t>
            </a:r>
          </a:p>
          <a:p>
            <a:r>
              <a:rPr lang="en-US" sz="3200" dirty="0"/>
              <a:t> 	</a:t>
            </a:r>
            <a:r>
              <a:rPr lang="en-US" sz="3200" dirty="0" err="1"/>
              <a:t>Cruciale</a:t>
            </a:r>
            <a:r>
              <a:rPr lang="en-US" sz="3200" dirty="0"/>
              <a:t> </a:t>
            </a:r>
            <a:r>
              <a:rPr lang="en-US" sz="3200" dirty="0" err="1"/>
              <a:t>betekenis</a:t>
            </a:r>
            <a:r>
              <a:rPr lang="en-US" sz="3200" dirty="0"/>
              <a:t> van </a:t>
            </a:r>
            <a:r>
              <a:rPr lang="en-US" sz="3200" dirty="0" err="1"/>
              <a:t>hiëroglyfenschrift</a:t>
            </a:r>
            <a:endParaRPr lang="en-US" sz="3200" dirty="0"/>
          </a:p>
        </p:txBody>
      </p:sp>
    </p:spTree>
    <p:extLst>
      <p:ext uri="{BB962C8B-B14F-4D97-AF65-F5344CB8AC3E}">
        <p14:creationId xmlns:p14="http://schemas.microsoft.com/office/powerpoint/2010/main" val="18449887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774826" y="549275"/>
            <a:ext cx="8569325" cy="1081088"/>
          </a:xfrm>
        </p:spPr>
        <p:txBody>
          <a:bodyPr/>
          <a:lstStyle/>
          <a:p>
            <a:pPr eaLnBrk="1" hangingPunct="1"/>
            <a:r>
              <a:rPr lang="nl-NL" altLang="nl-NL" sz="4000" dirty="0"/>
              <a:t>6</a:t>
            </a:r>
          </a:p>
        </p:txBody>
      </p:sp>
      <p:sp>
        <p:nvSpPr>
          <p:cNvPr id="3075" name="Rectangle 3"/>
          <p:cNvSpPr>
            <a:spLocks noGrp="1" noChangeArrowheads="1"/>
          </p:cNvSpPr>
          <p:nvPr>
            <p:ph type="subTitle" idx="1"/>
          </p:nvPr>
        </p:nvSpPr>
        <p:spPr>
          <a:xfrm>
            <a:off x="1703389" y="2371726"/>
            <a:ext cx="8785225" cy="4081463"/>
          </a:xfrm>
        </p:spPr>
        <p:txBody>
          <a:bodyPr/>
          <a:lstStyle/>
          <a:p>
            <a:pPr eaLnBrk="1" hangingPunct="1"/>
            <a:r>
              <a:rPr lang="nl-NL" altLang="nl-NL" sz="4000" dirty="0"/>
              <a:t>Gerechtigheid</a:t>
            </a:r>
          </a:p>
          <a:p>
            <a:pPr eaLnBrk="1" hangingPunct="1"/>
            <a:r>
              <a:rPr lang="nl-NL" altLang="nl-NL" sz="4000" dirty="0"/>
              <a:t>in </a:t>
            </a:r>
          </a:p>
          <a:p>
            <a:pPr eaLnBrk="1" hangingPunct="1"/>
            <a:r>
              <a:rPr lang="nl-NL" altLang="nl-NL" sz="4000" dirty="0"/>
              <a:t>kosmos en maatschappij</a:t>
            </a:r>
          </a:p>
        </p:txBody>
      </p:sp>
    </p:spTree>
    <p:extLst>
      <p:ext uri="{BB962C8B-B14F-4D97-AF65-F5344CB8AC3E}">
        <p14:creationId xmlns:p14="http://schemas.microsoft.com/office/powerpoint/2010/main" val="181001977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47528" y="274638"/>
            <a:ext cx="8640960" cy="1143000"/>
          </a:xfrm>
        </p:spPr>
        <p:txBody>
          <a:bodyPr/>
          <a:lstStyle/>
          <a:p>
            <a:pPr algn="l"/>
            <a:r>
              <a:rPr lang="nl-NL" sz="4000" dirty="0"/>
              <a:t>Sedimentatie en onze menselijke natuur </a:t>
            </a:r>
          </a:p>
        </p:txBody>
      </p:sp>
      <p:sp>
        <p:nvSpPr>
          <p:cNvPr id="3" name="Tijdelijke aanduiding voor inhoud 2"/>
          <p:cNvSpPr>
            <a:spLocks noGrp="1"/>
          </p:cNvSpPr>
          <p:nvPr>
            <p:ph idx="1"/>
          </p:nvPr>
        </p:nvSpPr>
        <p:spPr>
          <a:xfrm>
            <a:off x="1981200" y="1600201"/>
            <a:ext cx="8579296" cy="4525963"/>
          </a:xfrm>
        </p:spPr>
        <p:txBody>
          <a:bodyPr>
            <a:normAutofit/>
          </a:bodyPr>
          <a:lstStyle/>
          <a:p>
            <a:pPr marL="0" indent="0">
              <a:buNone/>
            </a:pPr>
            <a:r>
              <a:rPr lang="nl-NL" sz="3200" dirty="0"/>
              <a:t>Mens als optelsom van meerdere evoluties:</a:t>
            </a:r>
          </a:p>
          <a:p>
            <a:r>
              <a:rPr lang="nl-NL" sz="3200" dirty="0"/>
              <a:t> 	2.000.000 jaar primaten en relatie</a:t>
            </a:r>
          </a:p>
          <a:p>
            <a:r>
              <a:rPr lang="nl-NL" sz="3200" dirty="0"/>
              <a:t> 	500.000 jaar jagers en ritueel handelen</a:t>
            </a:r>
          </a:p>
          <a:p>
            <a:r>
              <a:rPr lang="nl-NL" sz="3200" dirty="0"/>
              <a:t> 	10.000 jaar boeren en religieus geloof </a:t>
            </a:r>
          </a:p>
          <a:p>
            <a:r>
              <a:rPr lang="nl-NL" sz="3200" dirty="0"/>
              <a:t> 	5.000 jaar beschaving en reflectie</a:t>
            </a:r>
          </a:p>
          <a:p>
            <a:r>
              <a:rPr lang="nl-NL" sz="3200" dirty="0"/>
              <a:t> 	200 jaar moderniteit en innovatie</a:t>
            </a:r>
          </a:p>
        </p:txBody>
      </p:sp>
    </p:spTree>
    <p:extLst>
      <p:ext uri="{BB962C8B-B14F-4D97-AF65-F5344CB8AC3E}">
        <p14:creationId xmlns:p14="http://schemas.microsoft.com/office/powerpoint/2010/main" val="17042271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274638"/>
            <a:ext cx="8579296" cy="1143000"/>
          </a:xfrm>
        </p:spPr>
        <p:txBody>
          <a:bodyPr>
            <a:normAutofit/>
          </a:bodyPr>
          <a:lstStyle/>
          <a:p>
            <a:pPr algn="l"/>
            <a:r>
              <a:rPr lang="nl-NL" sz="4000" dirty="0"/>
              <a:t>Geen samenleving zonder kosmologie</a:t>
            </a:r>
          </a:p>
        </p:txBody>
      </p:sp>
      <p:sp>
        <p:nvSpPr>
          <p:cNvPr id="3" name="Tijdelijke aanduiding voor inhoud 2"/>
          <p:cNvSpPr>
            <a:spLocks noGrp="1"/>
          </p:cNvSpPr>
          <p:nvPr>
            <p:ph idx="1"/>
          </p:nvPr>
        </p:nvSpPr>
        <p:spPr>
          <a:xfrm>
            <a:off x="1981200" y="1600201"/>
            <a:ext cx="8686800" cy="4525963"/>
          </a:xfrm>
        </p:spPr>
        <p:txBody>
          <a:bodyPr>
            <a:normAutofit/>
          </a:bodyPr>
          <a:lstStyle/>
          <a:p>
            <a:pPr marL="0" indent="0">
              <a:buNone/>
            </a:pPr>
            <a:r>
              <a:rPr lang="nl-NL" sz="3200" dirty="0"/>
              <a:t>Orde en chaos strijden steeds met elkaar:</a:t>
            </a:r>
          </a:p>
          <a:p>
            <a:r>
              <a:rPr lang="nl-NL" sz="3200" dirty="0"/>
              <a:t> 	Wereld is niet slecht maar mist ordening</a:t>
            </a:r>
          </a:p>
          <a:p>
            <a:r>
              <a:rPr lang="nl-NL" sz="3200" dirty="0"/>
              <a:t> 	Elke handelen brengt zijn gevolgen mee</a:t>
            </a:r>
          </a:p>
          <a:p>
            <a:r>
              <a:rPr lang="nl-NL" sz="3200" dirty="0"/>
              <a:t> 	Kwetsbare kosmos behoeden met ritueel</a:t>
            </a:r>
          </a:p>
          <a:p>
            <a:r>
              <a:rPr lang="nl-NL" sz="3200" dirty="0"/>
              <a:t> 	Men moet de wereld bewoonbaar maken</a:t>
            </a:r>
          </a:p>
          <a:p>
            <a:r>
              <a:rPr lang="nl-NL" sz="3200" dirty="0"/>
              <a:t> 	Juist handelen houdt de kosmos in stand</a:t>
            </a:r>
          </a:p>
        </p:txBody>
      </p:sp>
    </p:spTree>
    <p:extLst>
      <p:ext uri="{BB962C8B-B14F-4D97-AF65-F5344CB8AC3E}">
        <p14:creationId xmlns:p14="http://schemas.microsoft.com/office/powerpoint/2010/main" val="42502784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1FD9DF-1EA0-7443-9074-8C04FEF333B9}"/>
              </a:ext>
            </a:extLst>
          </p:cNvPr>
          <p:cNvSpPr>
            <a:spLocks noGrp="1"/>
          </p:cNvSpPr>
          <p:nvPr>
            <p:ph type="title"/>
          </p:nvPr>
        </p:nvSpPr>
        <p:spPr>
          <a:xfrm>
            <a:off x="1981200" y="274638"/>
            <a:ext cx="8147248" cy="1143000"/>
          </a:xfrm>
        </p:spPr>
        <p:txBody>
          <a:bodyPr/>
          <a:lstStyle/>
          <a:p>
            <a:pPr algn="l"/>
            <a:r>
              <a:rPr lang="en-US" sz="4000" dirty="0" err="1"/>
              <a:t>Gerechtigheid</a:t>
            </a:r>
            <a:r>
              <a:rPr lang="en-US" sz="4000" dirty="0"/>
              <a:t> </a:t>
            </a:r>
            <a:r>
              <a:rPr lang="en-US" sz="4000" dirty="0" err="1"/>
              <a:t>als</a:t>
            </a:r>
            <a:r>
              <a:rPr lang="en-US" sz="4000" dirty="0"/>
              <a:t> </a:t>
            </a:r>
            <a:r>
              <a:rPr lang="en-US" sz="4000" dirty="0" err="1"/>
              <a:t>blijvend</a:t>
            </a:r>
            <a:r>
              <a:rPr lang="en-US" sz="4000" dirty="0"/>
              <a:t> </a:t>
            </a:r>
            <a:r>
              <a:rPr lang="en-US" sz="4000" dirty="0" err="1"/>
              <a:t>motief</a:t>
            </a:r>
            <a:endParaRPr lang="en-US" sz="4000" dirty="0"/>
          </a:p>
        </p:txBody>
      </p:sp>
      <p:sp>
        <p:nvSpPr>
          <p:cNvPr id="3" name="Tijdelijke aanduiding voor inhoud 2">
            <a:extLst>
              <a:ext uri="{FF2B5EF4-FFF2-40B4-BE49-F238E27FC236}">
                <a16:creationId xmlns:a16="http://schemas.microsoft.com/office/drawing/2014/main" id="{B08FE61A-B2D8-6540-9137-A9C639D9D3DB}"/>
              </a:ext>
            </a:extLst>
          </p:cNvPr>
          <p:cNvSpPr>
            <a:spLocks noGrp="1"/>
          </p:cNvSpPr>
          <p:nvPr>
            <p:ph idx="1"/>
          </p:nvPr>
        </p:nvSpPr>
        <p:spPr>
          <a:xfrm>
            <a:off x="1981200" y="1600201"/>
            <a:ext cx="8579296" cy="4525963"/>
          </a:xfrm>
        </p:spPr>
        <p:txBody>
          <a:bodyPr>
            <a:normAutofit/>
          </a:bodyPr>
          <a:lstStyle/>
          <a:p>
            <a:pPr marL="0" indent="0">
              <a:buNone/>
            </a:pPr>
            <a:r>
              <a:rPr lang="en-US" sz="3200" dirty="0"/>
              <a:t>3000 </a:t>
            </a:r>
            <a:r>
              <a:rPr lang="en-US" sz="3200" dirty="0" err="1"/>
              <a:t>jaar</a:t>
            </a:r>
            <a:r>
              <a:rPr lang="en-US" sz="3200" dirty="0"/>
              <a:t> </a:t>
            </a:r>
            <a:r>
              <a:rPr lang="en-US" sz="3200" dirty="0" err="1"/>
              <a:t>Egyptische</a:t>
            </a:r>
            <a:r>
              <a:rPr lang="en-US" sz="3200" dirty="0"/>
              <a:t> </a:t>
            </a:r>
            <a:r>
              <a:rPr lang="en-US" sz="3200" dirty="0" err="1"/>
              <a:t>geschiedenis</a:t>
            </a:r>
            <a:r>
              <a:rPr lang="en-US" sz="3200" dirty="0"/>
              <a:t> </a:t>
            </a:r>
            <a:r>
              <a:rPr lang="en-US" sz="3200" dirty="0" err="1"/>
              <a:t>leert</a:t>
            </a:r>
            <a:r>
              <a:rPr lang="en-US" sz="3200" dirty="0"/>
              <a:t> </a:t>
            </a:r>
            <a:r>
              <a:rPr lang="en-US" sz="3200" dirty="0" err="1"/>
              <a:t>dat</a:t>
            </a:r>
            <a:r>
              <a:rPr lang="en-US" sz="3200" dirty="0"/>
              <a:t>:</a:t>
            </a:r>
          </a:p>
          <a:p>
            <a:r>
              <a:rPr lang="en-US" sz="3200" dirty="0"/>
              <a:t> 	</a:t>
            </a:r>
            <a:r>
              <a:rPr lang="en-US" sz="3200" dirty="0" err="1"/>
              <a:t>Een</a:t>
            </a:r>
            <a:r>
              <a:rPr lang="en-US" sz="3200" dirty="0"/>
              <a:t> </a:t>
            </a:r>
            <a:r>
              <a:rPr lang="en-US" sz="3200" dirty="0" err="1"/>
              <a:t>goede</a:t>
            </a:r>
            <a:r>
              <a:rPr lang="en-US" sz="3200" dirty="0"/>
              <a:t> </a:t>
            </a:r>
            <a:r>
              <a:rPr lang="en-US" sz="3200" dirty="0" err="1"/>
              <a:t>koning</a:t>
            </a:r>
            <a:r>
              <a:rPr lang="en-US" sz="3200" dirty="0"/>
              <a:t> </a:t>
            </a:r>
            <a:r>
              <a:rPr lang="en-US" sz="3200" dirty="0" err="1"/>
              <a:t>rechtschapenheid</a:t>
            </a:r>
            <a:r>
              <a:rPr lang="en-US" sz="3200" dirty="0"/>
              <a:t> </a:t>
            </a:r>
            <a:r>
              <a:rPr lang="en-US" sz="3200" dirty="0" err="1"/>
              <a:t>kent</a:t>
            </a:r>
            <a:endParaRPr lang="en-US" sz="3200" dirty="0"/>
          </a:p>
          <a:p>
            <a:r>
              <a:rPr lang="en-US" sz="3200" dirty="0"/>
              <a:t> 	De wet </a:t>
            </a:r>
            <a:r>
              <a:rPr lang="en-US" sz="3200" dirty="0" err="1"/>
              <a:t>geen</a:t>
            </a:r>
            <a:r>
              <a:rPr lang="en-US" sz="3200" dirty="0"/>
              <a:t> </a:t>
            </a:r>
            <a:r>
              <a:rPr lang="en-US" sz="3200" dirty="0" err="1"/>
              <a:t>verschil</a:t>
            </a:r>
            <a:r>
              <a:rPr lang="en-US" sz="3200" dirty="0"/>
              <a:t> in arm </a:t>
            </a:r>
            <a:r>
              <a:rPr lang="en-US" sz="3200" dirty="0" err="1"/>
              <a:t>en</a:t>
            </a:r>
            <a:r>
              <a:rPr lang="en-US" sz="3200" dirty="0"/>
              <a:t> </a:t>
            </a:r>
            <a:r>
              <a:rPr lang="en-US" sz="3200" dirty="0" err="1"/>
              <a:t>rijk</a:t>
            </a:r>
            <a:r>
              <a:rPr lang="en-US" sz="3200" dirty="0"/>
              <a:t> </a:t>
            </a:r>
            <a:r>
              <a:rPr lang="en-US" sz="3200" dirty="0" err="1"/>
              <a:t>maakt</a:t>
            </a:r>
            <a:endParaRPr lang="en-US" sz="3200" dirty="0"/>
          </a:p>
          <a:p>
            <a:r>
              <a:rPr lang="en-US" sz="3200" dirty="0"/>
              <a:t> 	Het </a:t>
            </a:r>
            <a:r>
              <a:rPr lang="en-US" sz="3200" dirty="0" err="1"/>
              <a:t>recht</a:t>
            </a:r>
            <a:r>
              <a:rPr lang="en-US" sz="3200" dirty="0"/>
              <a:t> de </a:t>
            </a:r>
            <a:r>
              <a:rPr lang="en-US" sz="3200" dirty="0" err="1"/>
              <a:t>zwakkere</a:t>
            </a:r>
            <a:r>
              <a:rPr lang="en-US" sz="3200" dirty="0"/>
              <a:t> </a:t>
            </a:r>
            <a:r>
              <a:rPr lang="en-US" sz="3200" dirty="0" err="1"/>
              <a:t>bescherming</a:t>
            </a:r>
            <a:r>
              <a:rPr lang="en-US" sz="3200" dirty="0"/>
              <a:t> </a:t>
            </a:r>
            <a:r>
              <a:rPr lang="en-US" sz="3200" dirty="0" err="1"/>
              <a:t>biedt</a:t>
            </a:r>
            <a:endParaRPr lang="en-US" sz="3200" dirty="0"/>
          </a:p>
          <a:p>
            <a:r>
              <a:rPr lang="en-US" sz="3200" dirty="0"/>
              <a:t> 	De </a:t>
            </a:r>
            <a:r>
              <a:rPr lang="en-US" sz="3200" dirty="0" err="1"/>
              <a:t>kosmos</a:t>
            </a:r>
            <a:r>
              <a:rPr lang="en-US" sz="3200" dirty="0"/>
              <a:t> </a:t>
            </a:r>
            <a:r>
              <a:rPr lang="en-US" sz="3200" dirty="0" err="1"/>
              <a:t>zodoende</a:t>
            </a:r>
            <a:r>
              <a:rPr lang="en-US" sz="3200" dirty="0"/>
              <a:t> </a:t>
            </a:r>
            <a:r>
              <a:rPr lang="en-US" sz="3200" dirty="0" err="1"/>
              <a:t>zal</a:t>
            </a:r>
            <a:r>
              <a:rPr lang="en-US" sz="3200" dirty="0"/>
              <a:t> </a:t>
            </a:r>
            <a:r>
              <a:rPr lang="en-US" sz="3200" dirty="0" err="1"/>
              <a:t>blijven</a:t>
            </a:r>
            <a:r>
              <a:rPr lang="en-US" sz="3200" dirty="0"/>
              <a:t> </a:t>
            </a:r>
            <a:r>
              <a:rPr lang="en-US" sz="3200" dirty="0" err="1"/>
              <a:t>bestaan</a:t>
            </a:r>
            <a:endParaRPr lang="en-US" sz="3200" dirty="0"/>
          </a:p>
          <a:p>
            <a:r>
              <a:rPr lang="en-US" sz="3200" dirty="0"/>
              <a:t> 	</a:t>
            </a:r>
            <a:r>
              <a:rPr lang="en-US" sz="3200" dirty="0" err="1"/>
              <a:t>Eerste</a:t>
            </a:r>
            <a:r>
              <a:rPr lang="en-US" sz="3200" dirty="0"/>
              <a:t> </a:t>
            </a:r>
            <a:r>
              <a:rPr lang="en-US" sz="3200" dirty="0" err="1"/>
              <a:t>stap</a:t>
            </a:r>
            <a:r>
              <a:rPr lang="en-US" sz="3200" dirty="0"/>
              <a:t> </a:t>
            </a:r>
            <a:r>
              <a:rPr lang="en-US" sz="3200" dirty="0" err="1"/>
              <a:t>naar</a:t>
            </a:r>
            <a:r>
              <a:rPr lang="en-US" sz="3200" dirty="0"/>
              <a:t> </a:t>
            </a:r>
            <a:r>
              <a:rPr lang="en-US" sz="3200" dirty="0" err="1"/>
              <a:t>monotheisme</a:t>
            </a:r>
            <a:r>
              <a:rPr lang="en-US" sz="3200" dirty="0"/>
              <a:t> </a:t>
            </a:r>
            <a:r>
              <a:rPr lang="en-US" sz="3200" dirty="0" err="1"/>
              <a:t>mislukt</a:t>
            </a:r>
            <a:endParaRPr lang="en-US" sz="3200" dirty="0"/>
          </a:p>
          <a:p>
            <a:endParaRPr lang="en-US" sz="3200" dirty="0"/>
          </a:p>
        </p:txBody>
      </p:sp>
    </p:spTree>
    <p:extLst>
      <p:ext uri="{BB962C8B-B14F-4D97-AF65-F5344CB8AC3E}">
        <p14:creationId xmlns:p14="http://schemas.microsoft.com/office/powerpoint/2010/main" val="12383739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1919536" y="620688"/>
            <a:ext cx="3888432" cy="2362274"/>
          </a:xfrm>
        </p:spPr>
        <p:txBody>
          <a:bodyPr>
            <a:noAutofit/>
          </a:bodyPr>
          <a:lstStyle/>
          <a:p>
            <a:pPr algn="l" eaLnBrk="1" hangingPunct="1"/>
            <a:r>
              <a:rPr lang="nl-NL" altLang="nl-NL" sz="3200" dirty="0">
                <a:ea typeface="ＭＳ Ｐゴシック" pitchFamily="34" charset="-128"/>
              </a:rPr>
              <a:t>In 1348 BCE stelde </a:t>
            </a:r>
            <a:r>
              <a:rPr lang="nl-NL" altLang="nl-NL" sz="3200" dirty="0" err="1">
                <a:ea typeface="ＭＳ Ｐゴシック" pitchFamily="34" charset="-128"/>
              </a:rPr>
              <a:t>Achnaton</a:t>
            </a:r>
            <a:r>
              <a:rPr lang="nl-NL" altLang="nl-NL" sz="3200" dirty="0">
                <a:ea typeface="ＭＳ Ｐゴシック" pitchFamily="34" charset="-128"/>
              </a:rPr>
              <a:t> (onder) de verering van </a:t>
            </a:r>
            <a:r>
              <a:rPr lang="nl-NL" altLang="nl-NL" sz="3200" dirty="0" err="1">
                <a:ea typeface="ＭＳ Ｐゴシック" pitchFamily="34" charset="-128"/>
              </a:rPr>
              <a:t>Aton</a:t>
            </a:r>
            <a:r>
              <a:rPr lang="nl-NL" altLang="nl-NL" sz="3200" dirty="0">
                <a:ea typeface="ＭＳ Ｐゴシック" pitchFamily="34" charset="-128"/>
              </a:rPr>
              <a:t> verplicht (rechts)</a:t>
            </a:r>
          </a:p>
        </p:txBody>
      </p:sp>
      <p:pic>
        <p:nvPicPr>
          <p:cNvPr id="3" name="Afbeelding 2">
            <a:extLst>
              <a:ext uri="{FF2B5EF4-FFF2-40B4-BE49-F238E27FC236}">
                <a16:creationId xmlns:a16="http://schemas.microsoft.com/office/drawing/2014/main" id="{AE37E510-B50E-144E-9029-82DD4BF2F44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35560" y="3457938"/>
            <a:ext cx="2717800" cy="2997200"/>
          </a:xfrm>
          <a:prstGeom prst="rect">
            <a:avLst/>
          </a:prstGeom>
        </p:spPr>
      </p:pic>
      <p:pic>
        <p:nvPicPr>
          <p:cNvPr id="17" name="Afbeelding 16">
            <a:extLst>
              <a:ext uri="{FF2B5EF4-FFF2-40B4-BE49-F238E27FC236}">
                <a16:creationId xmlns:a16="http://schemas.microsoft.com/office/drawing/2014/main" id="{7A3C7FF0-5269-F24E-A656-09383670AE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51984" y="980729"/>
            <a:ext cx="4248472" cy="5502745"/>
          </a:xfrm>
          <a:prstGeom prst="rect">
            <a:avLst/>
          </a:prstGeom>
        </p:spPr>
      </p:pic>
    </p:spTree>
    <p:extLst>
      <p:ext uri="{BB962C8B-B14F-4D97-AF65-F5344CB8AC3E}">
        <p14:creationId xmlns:p14="http://schemas.microsoft.com/office/powerpoint/2010/main" val="284718615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274638"/>
            <a:ext cx="8579296" cy="1143000"/>
          </a:xfrm>
        </p:spPr>
        <p:txBody>
          <a:bodyPr/>
          <a:lstStyle/>
          <a:p>
            <a:pPr algn="l"/>
            <a:r>
              <a:rPr lang="nl-NL" sz="4000" dirty="0"/>
              <a:t>Voorgeschiedenis van gewetensvorming</a:t>
            </a:r>
          </a:p>
        </p:txBody>
      </p:sp>
      <p:sp>
        <p:nvSpPr>
          <p:cNvPr id="3" name="Tijdelijke aanduiding voor inhoud 2"/>
          <p:cNvSpPr>
            <a:spLocks noGrp="1"/>
          </p:cNvSpPr>
          <p:nvPr>
            <p:ph idx="1"/>
          </p:nvPr>
        </p:nvSpPr>
        <p:spPr>
          <a:xfrm>
            <a:off x="1981200" y="1600201"/>
            <a:ext cx="8579296" cy="4525963"/>
          </a:xfrm>
        </p:spPr>
        <p:txBody>
          <a:bodyPr>
            <a:normAutofit/>
          </a:bodyPr>
          <a:lstStyle/>
          <a:p>
            <a:pPr marL="0" indent="0">
              <a:buNone/>
            </a:pPr>
            <a:r>
              <a:rPr lang="nl-NL" sz="3200" dirty="0"/>
              <a:t>Juist handelen in drie rijken anders verwoord:</a:t>
            </a:r>
          </a:p>
          <a:p>
            <a:r>
              <a:rPr lang="nl-NL" sz="3200" dirty="0"/>
              <a:t> 	Oud: doen wat goddelijke koning beveelt</a:t>
            </a:r>
          </a:p>
          <a:p>
            <a:r>
              <a:rPr lang="nl-NL" sz="3200" dirty="0"/>
              <a:t> 	Midden: doen wat je eigen hart je gebiedt</a:t>
            </a:r>
          </a:p>
          <a:p>
            <a:r>
              <a:rPr lang="nl-NL" sz="3200" dirty="0"/>
              <a:t>	Nieuw: je geestelijk laten leiden door God</a:t>
            </a:r>
          </a:p>
          <a:p>
            <a:r>
              <a:rPr lang="nl-NL" sz="3200" dirty="0"/>
              <a:t> 	Drie manieren om de wereld te repareren</a:t>
            </a:r>
          </a:p>
          <a:p>
            <a:r>
              <a:rPr lang="nl-NL" sz="3200" dirty="0"/>
              <a:t> 	Competitie en coöperatie telkens in balans </a:t>
            </a:r>
          </a:p>
        </p:txBody>
      </p:sp>
    </p:spTree>
    <p:extLst>
      <p:ext uri="{BB962C8B-B14F-4D97-AF65-F5344CB8AC3E}">
        <p14:creationId xmlns:p14="http://schemas.microsoft.com/office/powerpoint/2010/main" val="29743736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774826" y="549275"/>
            <a:ext cx="8569325" cy="1081088"/>
          </a:xfrm>
        </p:spPr>
        <p:txBody>
          <a:bodyPr/>
          <a:lstStyle/>
          <a:p>
            <a:pPr eaLnBrk="1" hangingPunct="1"/>
            <a:r>
              <a:rPr lang="nl-NL" altLang="nl-NL" sz="4000" dirty="0"/>
              <a:t>7</a:t>
            </a:r>
          </a:p>
        </p:txBody>
      </p:sp>
      <p:sp>
        <p:nvSpPr>
          <p:cNvPr id="3075" name="Rectangle 3"/>
          <p:cNvSpPr>
            <a:spLocks noGrp="1" noChangeArrowheads="1"/>
          </p:cNvSpPr>
          <p:nvPr>
            <p:ph type="subTitle" idx="1"/>
          </p:nvPr>
        </p:nvSpPr>
        <p:spPr>
          <a:xfrm>
            <a:off x="1703389" y="2371726"/>
            <a:ext cx="8785225" cy="4081463"/>
          </a:xfrm>
        </p:spPr>
        <p:txBody>
          <a:bodyPr/>
          <a:lstStyle/>
          <a:p>
            <a:pPr eaLnBrk="1" hangingPunct="1"/>
            <a:endParaRPr lang="nl-NL" altLang="nl-NL" sz="4000" dirty="0"/>
          </a:p>
          <a:p>
            <a:pPr eaLnBrk="1" hangingPunct="1"/>
            <a:r>
              <a:rPr lang="nl-NL" altLang="nl-NL" sz="4000" dirty="0"/>
              <a:t>De godin Maat </a:t>
            </a:r>
          </a:p>
          <a:p>
            <a:pPr eaLnBrk="1" hangingPunct="1"/>
            <a:r>
              <a:rPr lang="nl-NL" altLang="nl-NL" sz="4000" dirty="0"/>
              <a:t>als</a:t>
            </a:r>
          </a:p>
          <a:p>
            <a:pPr eaLnBrk="1" hangingPunct="1"/>
            <a:r>
              <a:rPr lang="nl-NL" altLang="nl-NL" sz="4000" dirty="0"/>
              <a:t>meervoudige figuur</a:t>
            </a:r>
          </a:p>
        </p:txBody>
      </p:sp>
    </p:spTree>
    <p:extLst>
      <p:ext uri="{BB962C8B-B14F-4D97-AF65-F5344CB8AC3E}">
        <p14:creationId xmlns:p14="http://schemas.microsoft.com/office/powerpoint/2010/main" val="25335820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981200" y="274638"/>
            <a:ext cx="8229600" cy="1143000"/>
          </a:xfrm>
        </p:spPr>
        <p:txBody>
          <a:bodyPr>
            <a:normAutofit/>
          </a:bodyPr>
          <a:lstStyle/>
          <a:p>
            <a:pPr algn="l" eaLnBrk="1" hangingPunct="1"/>
            <a:r>
              <a:rPr lang="nl-NL" altLang="nl-NL" sz="4000" dirty="0" err="1">
                <a:ea typeface="ＭＳ Ｐゴシック" pitchFamily="34" charset="-128"/>
              </a:rPr>
              <a:t>Assman</a:t>
            </a:r>
            <a:r>
              <a:rPr lang="nl-NL" altLang="nl-NL" sz="4000" dirty="0">
                <a:ea typeface="ＭＳ Ｐゴシック" pitchFamily="34" charset="-128"/>
              </a:rPr>
              <a:t>: verbindende gerechtigheid</a:t>
            </a:r>
          </a:p>
        </p:txBody>
      </p:sp>
      <p:sp>
        <p:nvSpPr>
          <p:cNvPr id="35843" name="Rectangle 3"/>
          <p:cNvSpPr>
            <a:spLocks noGrp="1" noChangeArrowheads="1"/>
          </p:cNvSpPr>
          <p:nvPr>
            <p:ph type="body" idx="1"/>
          </p:nvPr>
        </p:nvSpPr>
        <p:spPr>
          <a:xfrm>
            <a:off x="1981200" y="1600201"/>
            <a:ext cx="8507288" cy="4525963"/>
          </a:xfrm>
        </p:spPr>
        <p:txBody>
          <a:bodyPr>
            <a:normAutofit/>
          </a:bodyPr>
          <a:lstStyle/>
          <a:p>
            <a:pPr eaLnBrk="1" hangingPunct="1">
              <a:buFontTx/>
              <a:buNone/>
            </a:pPr>
            <a:r>
              <a:rPr lang="nl-NL" altLang="nl-NL" sz="3200" dirty="0" err="1">
                <a:ea typeface="ＭＳ Ｐゴシック" pitchFamily="34" charset="-128"/>
              </a:rPr>
              <a:t>Middenrijk</a:t>
            </a:r>
            <a:r>
              <a:rPr lang="nl-NL" altLang="nl-NL" sz="3200" dirty="0">
                <a:ea typeface="ＭＳ Ｐゴシック" pitchFamily="34" charset="-128"/>
              </a:rPr>
              <a:t> expliciteert zijn sociale normen:</a:t>
            </a:r>
          </a:p>
          <a:p>
            <a:pPr eaLnBrk="1" hangingPunct="1"/>
            <a:r>
              <a:rPr lang="nl-NL" altLang="nl-NL" sz="3200" dirty="0">
                <a:ea typeface="ＭＳ Ｐゴシック" pitchFamily="34" charset="-128"/>
              </a:rPr>
              <a:t> 	Menselijk egoïsme geldt als ergste waan</a:t>
            </a:r>
          </a:p>
          <a:p>
            <a:pPr eaLnBrk="1" hangingPunct="1"/>
            <a:r>
              <a:rPr lang="nl-NL" altLang="nl-NL" sz="3200" dirty="0">
                <a:ea typeface="ＭＳ Ｐゴシック" pitchFamily="34" charset="-128"/>
              </a:rPr>
              <a:t> 	Temporele en sociale kanten van Maat</a:t>
            </a:r>
          </a:p>
          <a:p>
            <a:pPr eaLnBrk="1" hangingPunct="1"/>
            <a:r>
              <a:rPr lang="nl-NL" altLang="nl-NL" sz="3200" dirty="0">
                <a:ea typeface="ＭＳ Ｐゴシック" pitchFamily="34" charset="-128"/>
              </a:rPr>
              <a:t>     	Het goede belonen en kwaad bestraffen</a:t>
            </a:r>
          </a:p>
          <a:p>
            <a:pPr eaLnBrk="1" hangingPunct="1"/>
            <a:r>
              <a:rPr lang="nl-NL" altLang="nl-NL" sz="3200" dirty="0">
                <a:ea typeface="ＭＳ Ｐゴシック" pitchFamily="34" charset="-128"/>
              </a:rPr>
              <a:t> 	Zwakke medemens bescherming bieden</a:t>
            </a:r>
          </a:p>
          <a:p>
            <a:pPr eaLnBrk="1" hangingPunct="1"/>
            <a:r>
              <a:rPr lang="nl-NL" altLang="nl-NL" sz="3200" dirty="0">
                <a:ea typeface="ＭＳ Ｐゴシック" pitchFamily="34" charset="-128"/>
              </a:rPr>
              <a:t> 	Wederkerige relatie van koning en volk </a:t>
            </a:r>
          </a:p>
        </p:txBody>
      </p:sp>
    </p:spTree>
    <p:extLst>
      <p:ext uri="{BB962C8B-B14F-4D97-AF65-F5344CB8AC3E}">
        <p14:creationId xmlns:p14="http://schemas.microsoft.com/office/powerpoint/2010/main" val="389987894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981200" y="274638"/>
            <a:ext cx="8507288" cy="1143000"/>
          </a:xfrm>
        </p:spPr>
        <p:txBody>
          <a:bodyPr>
            <a:noAutofit/>
          </a:bodyPr>
          <a:lstStyle/>
          <a:p>
            <a:pPr algn="l" eaLnBrk="1" hangingPunct="1"/>
            <a:r>
              <a:rPr lang="nl-NL" altLang="nl-NL" sz="4000" dirty="0">
                <a:ea typeface="ＭＳ Ｐゴシック" pitchFamily="34" charset="-128"/>
              </a:rPr>
              <a:t>Maat als godin, beginsel en beeld</a:t>
            </a:r>
          </a:p>
        </p:txBody>
      </p:sp>
      <p:sp>
        <p:nvSpPr>
          <p:cNvPr id="35843" name="Rectangle 3"/>
          <p:cNvSpPr>
            <a:spLocks noGrp="1" noChangeArrowheads="1"/>
          </p:cNvSpPr>
          <p:nvPr>
            <p:ph type="body" idx="1"/>
          </p:nvPr>
        </p:nvSpPr>
        <p:spPr>
          <a:xfrm>
            <a:off x="1981200" y="1600201"/>
            <a:ext cx="8686800" cy="4525963"/>
          </a:xfrm>
        </p:spPr>
        <p:txBody>
          <a:bodyPr>
            <a:normAutofit/>
          </a:bodyPr>
          <a:lstStyle/>
          <a:p>
            <a:pPr eaLnBrk="1" hangingPunct="1">
              <a:buFontTx/>
              <a:buNone/>
            </a:pPr>
            <a:r>
              <a:rPr lang="nl-NL" altLang="nl-NL" sz="3200" dirty="0">
                <a:ea typeface="ＭＳ Ｐゴシック" pitchFamily="34" charset="-128"/>
              </a:rPr>
              <a:t>Achtereenvolgende manifestaties van Maat:</a:t>
            </a:r>
          </a:p>
          <a:p>
            <a:pPr eaLnBrk="1" hangingPunct="1"/>
            <a:r>
              <a:rPr lang="nl-NL" altLang="nl-NL" sz="3200" dirty="0">
                <a:ea typeface="ＭＳ Ｐゴシック" pitchFamily="34" charset="-128"/>
              </a:rPr>
              <a:t> 	Oud: kracht die kosmische orde schept</a:t>
            </a:r>
          </a:p>
          <a:p>
            <a:pPr eaLnBrk="1" hangingPunct="1"/>
            <a:r>
              <a:rPr lang="nl-NL" altLang="nl-NL" sz="3200" dirty="0">
                <a:ea typeface="ＭＳ Ｐゴシック" pitchFamily="34" charset="-128"/>
              </a:rPr>
              <a:t> 	Midden: ordening van het politieke leven</a:t>
            </a:r>
          </a:p>
          <a:p>
            <a:pPr eaLnBrk="1" hangingPunct="1"/>
            <a:r>
              <a:rPr lang="nl-NL" altLang="nl-NL" sz="3200" dirty="0">
                <a:ea typeface="ＭＳ Ｐゴシック" pitchFamily="34" charset="-128"/>
              </a:rPr>
              <a:t> 	Nieuw: deugd die de samenleving bezielt </a:t>
            </a:r>
          </a:p>
          <a:p>
            <a:pPr eaLnBrk="1" hangingPunct="1"/>
            <a:r>
              <a:rPr lang="nl-NL" altLang="nl-NL" sz="3200" dirty="0">
                <a:ea typeface="ＭＳ Ｐゴシック" pitchFamily="34" charset="-128"/>
              </a:rPr>
              <a:t> 	Hemels beginsel dat steeds breder werkt</a:t>
            </a:r>
          </a:p>
          <a:p>
            <a:pPr eaLnBrk="1" hangingPunct="1"/>
            <a:r>
              <a:rPr lang="nl-NL" altLang="nl-NL" sz="3200" dirty="0">
                <a:ea typeface="ＭＳ Ｐゴシック" pitchFamily="34" charset="-128"/>
              </a:rPr>
              <a:t> 	Beeld van sokkel (sterk) en veer (lucht)</a:t>
            </a:r>
          </a:p>
        </p:txBody>
      </p:sp>
    </p:spTree>
    <p:extLst>
      <p:ext uri="{BB962C8B-B14F-4D97-AF65-F5344CB8AC3E}">
        <p14:creationId xmlns:p14="http://schemas.microsoft.com/office/powerpoint/2010/main" val="271837836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D0B0B3-B12E-594C-9CC7-A50E65DC1369}"/>
              </a:ext>
            </a:extLst>
          </p:cNvPr>
          <p:cNvSpPr>
            <a:spLocks noGrp="1"/>
          </p:cNvSpPr>
          <p:nvPr>
            <p:ph type="title"/>
          </p:nvPr>
        </p:nvSpPr>
        <p:spPr>
          <a:xfrm>
            <a:off x="1847528" y="404664"/>
            <a:ext cx="8640960" cy="1143000"/>
          </a:xfrm>
        </p:spPr>
        <p:txBody>
          <a:bodyPr/>
          <a:lstStyle/>
          <a:p>
            <a:pPr algn="l"/>
            <a:r>
              <a:rPr lang="nl-NL" sz="2400" dirty="0"/>
              <a:t>Dodengerecht: de overledene, Anubis, Weegschaal van Maat (hart en struisvogelveer), Verslinder der Doden en </a:t>
            </a:r>
            <a:r>
              <a:rPr lang="nl-NL" sz="2400" dirty="0" err="1"/>
              <a:t>Thot</a:t>
            </a:r>
            <a:r>
              <a:rPr lang="nl-NL" sz="2400" dirty="0"/>
              <a:t> </a:t>
            </a:r>
          </a:p>
        </p:txBody>
      </p:sp>
      <p:pic>
        <p:nvPicPr>
          <p:cNvPr id="6" name="Tijdelijke aanduiding voor inhoud 5">
            <a:extLst>
              <a:ext uri="{FF2B5EF4-FFF2-40B4-BE49-F238E27FC236}">
                <a16:creationId xmlns:a16="http://schemas.microsoft.com/office/drawing/2014/main" id="{9529D876-C696-0B48-A92B-96DA7FC360AF}"/>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027040" y="1916832"/>
            <a:ext cx="8229600" cy="4666048"/>
          </a:xfrm>
        </p:spPr>
      </p:pic>
    </p:spTree>
    <p:extLst>
      <p:ext uri="{BB962C8B-B14F-4D97-AF65-F5344CB8AC3E}">
        <p14:creationId xmlns:p14="http://schemas.microsoft.com/office/powerpoint/2010/main" val="15339053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4E5EBE-959D-1B4B-B3D0-D10F09B5A6A0}"/>
              </a:ext>
            </a:extLst>
          </p:cNvPr>
          <p:cNvSpPr>
            <a:spLocks noGrp="1"/>
          </p:cNvSpPr>
          <p:nvPr>
            <p:ph type="title"/>
          </p:nvPr>
        </p:nvSpPr>
        <p:spPr>
          <a:xfrm>
            <a:off x="1981200" y="274638"/>
            <a:ext cx="8435280" cy="1143000"/>
          </a:xfrm>
        </p:spPr>
        <p:txBody>
          <a:bodyPr/>
          <a:lstStyle/>
          <a:p>
            <a:pPr algn="l"/>
            <a:r>
              <a:rPr lang="en-US" sz="4000" dirty="0" err="1"/>
              <a:t>Rol</a:t>
            </a:r>
            <a:r>
              <a:rPr lang="en-US" sz="4000" dirty="0"/>
              <a:t> van Maat </a:t>
            </a:r>
            <a:r>
              <a:rPr lang="en-US" sz="4000" dirty="0" err="1"/>
              <a:t>bij</a:t>
            </a:r>
            <a:r>
              <a:rPr lang="en-US" sz="4000" dirty="0"/>
              <a:t> het </a:t>
            </a:r>
            <a:r>
              <a:rPr lang="en-US" sz="4000" dirty="0" err="1"/>
              <a:t>laatste</a:t>
            </a:r>
            <a:r>
              <a:rPr lang="en-US" sz="4000" dirty="0"/>
              <a:t> </a:t>
            </a:r>
            <a:r>
              <a:rPr lang="en-US" sz="4000" dirty="0" err="1"/>
              <a:t>oordeel</a:t>
            </a:r>
            <a:endParaRPr lang="en-US" sz="4000" dirty="0"/>
          </a:p>
        </p:txBody>
      </p:sp>
      <p:sp>
        <p:nvSpPr>
          <p:cNvPr id="3" name="Tijdelijke aanduiding voor inhoud 2">
            <a:extLst>
              <a:ext uri="{FF2B5EF4-FFF2-40B4-BE49-F238E27FC236}">
                <a16:creationId xmlns:a16="http://schemas.microsoft.com/office/drawing/2014/main" id="{4BDD7D1D-CC16-DE49-AD0E-327EC893EF55}"/>
              </a:ext>
            </a:extLst>
          </p:cNvPr>
          <p:cNvSpPr>
            <a:spLocks noGrp="1"/>
          </p:cNvSpPr>
          <p:nvPr>
            <p:ph idx="1"/>
          </p:nvPr>
        </p:nvSpPr>
        <p:spPr>
          <a:xfrm>
            <a:off x="1981200" y="1600201"/>
            <a:ext cx="8579296" cy="4525963"/>
          </a:xfrm>
        </p:spPr>
        <p:txBody>
          <a:bodyPr>
            <a:normAutofit/>
          </a:bodyPr>
          <a:lstStyle/>
          <a:p>
            <a:pPr marL="0" indent="0">
              <a:buNone/>
            </a:pPr>
            <a:r>
              <a:rPr lang="en-US" sz="3200" dirty="0" err="1"/>
              <a:t>Overledene</a:t>
            </a:r>
            <a:r>
              <a:rPr lang="en-US" sz="3200" dirty="0"/>
              <a:t> </a:t>
            </a:r>
            <a:r>
              <a:rPr lang="en-US" sz="3200" dirty="0" err="1"/>
              <a:t>verschijnt</a:t>
            </a:r>
            <a:r>
              <a:rPr lang="en-US" sz="3200" dirty="0"/>
              <a:t> </a:t>
            </a:r>
            <a:r>
              <a:rPr lang="en-US" sz="3200" dirty="0" err="1"/>
              <a:t>voor</a:t>
            </a:r>
            <a:r>
              <a:rPr lang="en-US" sz="3200" dirty="0"/>
              <a:t> </a:t>
            </a:r>
            <a:r>
              <a:rPr lang="en-US" sz="3200" dirty="0" err="1"/>
              <a:t>een</a:t>
            </a:r>
            <a:r>
              <a:rPr lang="en-US" sz="3200" dirty="0"/>
              <a:t> </a:t>
            </a:r>
            <a:r>
              <a:rPr lang="en-US" sz="3200" dirty="0" err="1"/>
              <a:t>gerecht</a:t>
            </a:r>
            <a:r>
              <a:rPr lang="en-US" sz="3200" dirty="0"/>
              <a:t>:</a:t>
            </a:r>
          </a:p>
          <a:p>
            <a:r>
              <a:rPr lang="en-US" sz="3200" dirty="0"/>
              <a:t> 	</a:t>
            </a:r>
            <a:r>
              <a:rPr lang="en-US" sz="3200" dirty="0" err="1"/>
              <a:t>Weegschal</a:t>
            </a:r>
            <a:r>
              <a:rPr lang="en-US" sz="3200" dirty="0"/>
              <a:t> met hart </a:t>
            </a:r>
            <a:r>
              <a:rPr lang="en-US" sz="3200" dirty="0" err="1"/>
              <a:t>en</a:t>
            </a:r>
            <a:r>
              <a:rPr lang="en-US" sz="3200" dirty="0"/>
              <a:t> </a:t>
            </a:r>
            <a:r>
              <a:rPr lang="en-US" sz="3200" dirty="0" err="1"/>
              <a:t>struisvogelveer</a:t>
            </a:r>
            <a:r>
              <a:rPr lang="en-US" sz="3200" dirty="0"/>
              <a:t> </a:t>
            </a:r>
          </a:p>
          <a:p>
            <a:r>
              <a:rPr lang="en-US" sz="3200" dirty="0"/>
              <a:t> 	</a:t>
            </a:r>
            <a:r>
              <a:rPr lang="en-US" sz="3200" dirty="0" err="1"/>
              <a:t>Er</a:t>
            </a:r>
            <a:r>
              <a:rPr lang="en-US" sz="3200" dirty="0"/>
              <a:t> </a:t>
            </a:r>
            <a:r>
              <a:rPr lang="en-US" sz="3200" dirty="0" err="1"/>
              <a:t>wordt</a:t>
            </a:r>
            <a:r>
              <a:rPr lang="en-US" sz="3200" dirty="0"/>
              <a:t> </a:t>
            </a:r>
            <a:r>
              <a:rPr lang="en-US" sz="3200" dirty="0" err="1"/>
              <a:t>een</a:t>
            </a:r>
            <a:r>
              <a:rPr lang="en-US" sz="3200" dirty="0"/>
              <a:t> </a:t>
            </a:r>
            <a:r>
              <a:rPr lang="en-US" sz="3200" dirty="0" err="1"/>
              <a:t>lijst</a:t>
            </a:r>
            <a:r>
              <a:rPr lang="en-US" sz="3200" dirty="0"/>
              <a:t> van </a:t>
            </a:r>
            <a:r>
              <a:rPr lang="en-US" sz="3200" dirty="0" err="1"/>
              <a:t>zonden</a:t>
            </a:r>
            <a:r>
              <a:rPr lang="en-US" sz="3200" dirty="0"/>
              <a:t> </a:t>
            </a:r>
            <a:r>
              <a:rPr lang="en-US" sz="3200" dirty="0" err="1"/>
              <a:t>opgelezen</a:t>
            </a:r>
            <a:endParaRPr lang="en-US" sz="3200" dirty="0"/>
          </a:p>
          <a:p>
            <a:r>
              <a:rPr lang="en-US" sz="3200" dirty="0"/>
              <a:t> 	</a:t>
            </a:r>
            <a:r>
              <a:rPr lang="en-US" sz="3200" dirty="0" err="1"/>
              <a:t>Dode</a:t>
            </a:r>
            <a:r>
              <a:rPr lang="en-US" sz="3200" dirty="0"/>
              <a:t> </a:t>
            </a:r>
            <a:r>
              <a:rPr lang="en-US" sz="3200" dirty="0" err="1"/>
              <a:t>verklaart</a:t>
            </a:r>
            <a:r>
              <a:rPr lang="en-US" sz="3200" dirty="0"/>
              <a:t> die </a:t>
            </a:r>
            <a:r>
              <a:rPr lang="en-US" sz="3200" dirty="0" err="1"/>
              <a:t>niet</a:t>
            </a:r>
            <a:r>
              <a:rPr lang="en-US" sz="3200" dirty="0"/>
              <a:t> </a:t>
            </a:r>
            <a:r>
              <a:rPr lang="en-US" sz="3200" dirty="0" err="1"/>
              <a:t>te</a:t>
            </a:r>
            <a:r>
              <a:rPr lang="en-US" sz="3200" dirty="0"/>
              <a:t> </a:t>
            </a:r>
            <a:r>
              <a:rPr lang="en-US" sz="3200" dirty="0" err="1"/>
              <a:t>hebben</a:t>
            </a:r>
            <a:r>
              <a:rPr lang="en-US" sz="3200" dirty="0"/>
              <a:t> </a:t>
            </a:r>
            <a:r>
              <a:rPr lang="en-US" sz="3200" dirty="0" err="1"/>
              <a:t>begaan</a:t>
            </a:r>
            <a:endParaRPr lang="en-US" sz="3200" dirty="0"/>
          </a:p>
          <a:p>
            <a:r>
              <a:rPr lang="en-US" sz="3200" dirty="0"/>
              <a:t> 	Elke </a:t>
            </a:r>
            <a:r>
              <a:rPr lang="en-US" sz="3200" dirty="0" err="1"/>
              <a:t>leugen</a:t>
            </a:r>
            <a:r>
              <a:rPr lang="en-US" sz="3200" dirty="0"/>
              <a:t> </a:t>
            </a:r>
            <a:r>
              <a:rPr lang="en-US" sz="3200" dirty="0" err="1"/>
              <a:t>zal</a:t>
            </a:r>
            <a:r>
              <a:rPr lang="en-US" sz="3200" dirty="0"/>
              <a:t> het hart </a:t>
            </a:r>
            <a:r>
              <a:rPr lang="en-US" sz="3200" dirty="0" err="1"/>
              <a:t>zwaarder</a:t>
            </a:r>
            <a:r>
              <a:rPr lang="en-US" sz="3200" dirty="0"/>
              <a:t> </a:t>
            </a:r>
            <a:r>
              <a:rPr lang="en-US" sz="3200" dirty="0" err="1"/>
              <a:t>maken</a:t>
            </a:r>
            <a:endParaRPr lang="en-US" sz="3200" dirty="0"/>
          </a:p>
          <a:p>
            <a:r>
              <a:rPr lang="en-US" sz="3200" dirty="0"/>
              <a:t> 	</a:t>
            </a:r>
            <a:r>
              <a:rPr lang="en-US" sz="3200" dirty="0" err="1"/>
              <a:t>Bij</a:t>
            </a:r>
            <a:r>
              <a:rPr lang="en-US" sz="3200" dirty="0"/>
              <a:t> </a:t>
            </a:r>
            <a:r>
              <a:rPr lang="en-US" sz="3200" dirty="0" err="1"/>
              <a:t>foute</a:t>
            </a:r>
            <a:r>
              <a:rPr lang="en-US" sz="3200" dirty="0"/>
              <a:t> </a:t>
            </a:r>
            <a:r>
              <a:rPr lang="en-US" sz="3200" dirty="0" err="1"/>
              <a:t>uitslag</a:t>
            </a:r>
            <a:r>
              <a:rPr lang="en-US" sz="3200" dirty="0"/>
              <a:t> door monster </a:t>
            </a:r>
            <a:r>
              <a:rPr lang="en-US" sz="3200" dirty="0" err="1"/>
              <a:t>verslonden</a:t>
            </a:r>
            <a:endParaRPr lang="en-US" sz="3200" dirty="0"/>
          </a:p>
        </p:txBody>
      </p:sp>
    </p:spTree>
    <p:extLst>
      <p:ext uri="{BB962C8B-B14F-4D97-AF65-F5344CB8AC3E}">
        <p14:creationId xmlns:p14="http://schemas.microsoft.com/office/powerpoint/2010/main" val="35333991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774826" y="549275"/>
            <a:ext cx="8569325" cy="1081088"/>
          </a:xfrm>
        </p:spPr>
        <p:txBody>
          <a:bodyPr/>
          <a:lstStyle/>
          <a:p>
            <a:pPr eaLnBrk="1" hangingPunct="1"/>
            <a:r>
              <a:rPr lang="nl-NL" altLang="nl-NL" sz="4000" dirty="0"/>
              <a:t>8</a:t>
            </a:r>
          </a:p>
        </p:txBody>
      </p:sp>
      <p:sp>
        <p:nvSpPr>
          <p:cNvPr id="3075" name="Rectangle 3"/>
          <p:cNvSpPr>
            <a:spLocks noGrp="1" noChangeArrowheads="1"/>
          </p:cNvSpPr>
          <p:nvPr>
            <p:ph type="subTitle" idx="1"/>
          </p:nvPr>
        </p:nvSpPr>
        <p:spPr>
          <a:xfrm>
            <a:off x="1703389" y="2371726"/>
            <a:ext cx="8785225" cy="4081463"/>
          </a:xfrm>
        </p:spPr>
        <p:txBody>
          <a:bodyPr>
            <a:normAutofit/>
          </a:bodyPr>
          <a:lstStyle/>
          <a:p>
            <a:pPr eaLnBrk="1" hangingPunct="1"/>
            <a:endParaRPr lang="nl-NL" altLang="nl-NL" sz="4000" dirty="0"/>
          </a:p>
          <a:p>
            <a:pPr eaLnBrk="1" hangingPunct="1"/>
            <a:r>
              <a:rPr lang="nl-NL" altLang="nl-NL" sz="4000" dirty="0"/>
              <a:t>Nederland omarmt</a:t>
            </a:r>
          </a:p>
          <a:p>
            <a:pPr eaLnBrk="1" hangingPunct="1"/>
            <a:r>
              <a:rPr lang="nl-NL" altLang="nl-NL" sz="4000" dirty="0"/>
              <a:t>de</a:t>
            </a:r>
          </a:p>
          <a:p>
            <a:pPr eaLnBrk="1" hangingPunct="1"/>
            <a:r>
              <a:rPr lang="nl-NL" altLang="nl-NL" sz="4000" dirty="0"/>
              <a:t>neoliberale droom</a:t>
            </a:r>
          </a:p>
        </p:txBody>
      </p:sp>
    </p:spTree>
    <p:extLst>
      <p:ext uri="{BB962C8B-B14F-4D97-AF65-F5344CB8AC3E}">
        <p14:creationId xmlns:p14="http://schemas.microsoft.com/office/powerpoint/2010/main" val="17014418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774826" y="549275"/>
            <a:ext cx="8569325" cy="1081088"/>
          </a:xfrm>
        </p:spPr>
        <p:txBody>
          <a:bodyPr/>
          <a:lstStyle/>
          <a:p>
            <a:pPr eaLnBrk="1" hangingPunct="1"/>
            <a:r>
              <a:rPr lang="nl-NL" altLang="nl-NL" sz="4000" dirty="0"/>
              <a:t>1</a:t>
            </a:r>
          </a:p>
        </p:txBody>
      </p:sp>
      <p:sp>
        <p:nvSpPr>
          <p:cNvPr id="3075" name="Rectangle 3"/>
          <p:cNvSpPr>
            <a:spLocks noGrp="1" noChangeArrowheads="1"/>
          </p:cNvSpPr>
          <p:nvPr>
            <p:ph type="subTitle" idx="1"/>
          </p:nvPr>
        </p:nvSpPr>
        <p:spPr>
          <a:xfrm>
            <a:off x="1703389" y="2371726"/>
            <a:ext cx="8785225" cy="4081463"/>
          </a:xfrm>
        </p:spPr>
        <p:txBody>
          <a:bodyPr/>
          <a:lstStyle/>
          <a:p>
            <a:pPr eaLnBrk="1" hangingPunct="1"/>
            <a:r>
              <a:rPr lang="nl-NL" altLang="nl-NL" sz="4000" dirty="0"/>
              <a:t>Menselijk primaten</a:t>
            </a:r>
          </a:p>
          <a:p>
            <a:pPr eaLnBrk="1" hangingPunct="1"/>
            <a:r>
              <a:rPr lang="nl-NL" altLang="nl-NL" sz="4000" dirty="0"/>
              <a:t>als </a:t>
            </a:r>
          </a:p>
          <a:p>
            <a:pPr eaLnBrk="1" hangingPunct="1"/>
            <a:r>
              <a:rPr lang="nl-NL" altLang="nl-NL" sz="4000" dirty="0"/>
              <a:t>groepsdieren</a:t>
            </a:r>
          </a:p>
        </p:txBody>
      </p:sp>
    </p:spTree>
    <p:extLst>
      <p:ext uri="{BB962C8B-B14F-4D97-AF65-F5344CB8AC3E}">
        <p14:creationId xmlns:p14="http://schemas.microsoft.com/office/powerpoint/2010/main" val="367197951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67B09-44D0-0A42-8FAE-33ED10E98C7D}"/>
              </a:ext>
            </a:extLst>
          </p:cNvPr>
          <p:cNvSpPr>
            <a:spLocks noGrp="1"/>
          </p:cNvSpPr>
          <p:nvPr>
            <p:ph type="title"/>
          </p:nvPr>
        </p:nvSpPr>
        <p:spPr>
          <a:xfrm>
            <a:off x="1149374" y="3325091"/>
            <a:ext cx="1162472" cy="490066"/>
          </a:xfrm>
        </p:spPr>
        <p:txBody>
          <a:bodyPr/>
          <a:lstStyle/>
          <a:p>
            <a:pPr algn="l"/>
            <a:r>
              <a:rPr lang="nl-NL" sz="2400" dirty="0"/>
              <a:t>Locke</a:t>
            </a:r>
          </a:p>
        </p:txBody>
      </p:sp>
      <p:pic>
        <p:nvPicPr>
          <p:cNvPr id="5" name="Afbeelding 4">
            <a:extLst>
              <a:ext uri="{FF2B5EF4-FFF2-40B4-BE49-F238E27FC236}">
                <a16:creationId xmlns:a16="http://schemas.microsoft.com/office/drawing/2014/main" id="{0002601F-8376-8149-A56C-ABAB22D70492}"/>
              </a:ext>
            </a:extLst>
          </p:cNvPr>
          <p:cNvPicPr>
            <a:picLocks noChangeAspect="1"/>
          </p:cNvPicPr>
          <p:nvPr/>
        </p:nvPicPr>
        <p:blipFill>
          <a:blip r:embed="rId2"/>
          <a:stretch>
            <a:fillRect/>
          </a:stretch>
        </p:blipFill>
        <p:spPr>
          <a:xfrm>
            <a:off x="1149374" y="320949"/>
            <a:ext cx="2399830" cy="2925507"/>
          </a:xfrm>
          <a:prstGeom prst="rect">
            <a:avLst/>
          </a:prstGeom>
        </p:spPr>
      </p:pic>
      <p:pic>
        <p:nvPicPr>
          <p:cNvPr id="6" name="Tijdelijke aanduiding voor inhoud 3">
            <a:extLst>
              <a:ext uri="{FF2B5EF4-FFF2-40B4-BE49-F238E27FC236}">
                <a16:creationId xmlns:a16="http://schemas.microsoft.com/office/drawing/2014/main" id="{21E37A9D-474F-3F4A-93D1-0DC84E2D635B}"/>
              </a:ext>
            </a:extLst>
          </p:cNvPr>
          <p:cNvPicPr>
            <a:picLocks noChangeAspect="1"/>
          </p:cNvPicPr>
          <p:nvPr/>
        </p:nvPicPr>
        <p:blipFill>
          <a:blip r:embed="rId3"/>
          <a:stretch>
            <a:fillRect/>
          </a:stretch>
        </p:blipFill>
        <p:spPr bwMode="auto">
          <a:xfrm>
            <a:off x="3853803" y="1236243"/>
            <a:ext cx="2052242" cy="28465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Tijdelijke aanduiding voor inhoud 3">
            <a:extLst>
              <a:ext uri="{FF2B5EF4-FFF2-40B4-BE49-F238E27FC236}">
                <a16:creationId xmlns:a16="http://schemas.microsoft.com/office/drawing/2014/main" id="{CE75887C-5BC5-D542-A972-F3632553D566}"/>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6312025" y="2204864"/>
            <a:ext cx="2083171" cy="2958104"/>
          </a:xfrm>
          <a:prstGeom prst="rect">
            <a:avLst/>
          </a:prstGeom>
        </p:spPr>
      </p:pic>
      <p:sp>
        <p:nvSpPr>
          <p:cNvPr id="9" name="Titel 1">
            <a:extLst>
              <a:ext uri="{FF2B5EF4-FFF2-40B4-BE49-F238E27FC236}">
                <a16:creationId xmlns:a16="http://schemas.microsoft.com/office/drawing/2014/main" id="{2AB7C482-B6F2-D347-9714-F47004BFCD4A}"/>
              </a:ext>
            </a:extLst>
          </p:cNvPr>
          <p:cNvSpPr txBox="1">
            <a:spLocks/>
          </p:cNvSpPr>
          <p:nvPr/>
        </p:nvSpPr>
        <p:spPr bwMode="auto">
          <a:xfrm>
            <a:off x="3750259" y="4171983"/>
            <a:ext cx="1162472" cy="4900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nl-NL" sz="2400" dirty="0"/>
              <a:t>Smith</a:t>
            </a:r>
          </a:p>
        </p:txBody>
      </p:sp>
      <p:sp>
        <p:nvSpPr>
          <p:cNvPr id="10" name="Titel 1">
            <a:extLst>
              <a:ext uri="{FF2B5EF4-FFF2-40B4-BE49-F238E27FC236}">
                <a16:creationId xmlns:a16="http://schemas.microsoft.com/office/drawing/2014/main" id="{0384DA15-73CF-CC46-A92B-24B25D649980}"/>
              </a:ext>
            </a:extLst>
          </p:cNvPr>
          <p:cNvSpPr txBox="1">
            <a:spLocks/>
          </p:cNvSpPr>
          <p:nvPr/>
        </p:nvSpPr>
        <p:spPr bwMode="auto">
          <a:xfrm>
            <a:off x="6191138" y="5162968"/>
            <a:ext cx="1162472" cy="4900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nl-NL" sz="2400" dirty="0"/>
              <a:t>Mill</a:t>
            </a:r>
          </a:p>
        </p:txBody>
      </p:sp>
      <p:sp>
        <p:nvSpPr>
          <p:cNvPr id="11" name="Titel 1">
            <a:extLst>
              <a:ext uri="{FF2B5EF4-FFF2-40B4-BE49-F238E27FC236}">
                <a16:creationId xmlns:a16="http://schemas.microsoft.com/office/drawing/2014/main" id="{FA2FE3DA-E07D-DE49-9832-A6995B4E961D}"/>
              </a:ext>
            </a:extLst>
          </p:cNvPr>
          <p:cNvSpPr txBox="1">
            <a:spLocks/>
          </p:cNvSpPr>
          <p:nvPr/>
        </p:nvSpPr>
        <p:spPr bwMode="auto">
          <a:xfrm>
            <a:off x="8875919" y="6076198"/>
            <a:ext cx="1619200" cy="4900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nl-NL" sz="2400" dirty="0"/>
              <a:t>Friedman</a:t>
            </a:r>
          </a:p>
        </p:txBody>
      </p:sp>
      <p:pic>
        <p:nvPicPr>
          <p:cNvPr id="7" name="Afbeelding 6">
            <a:extLst>
              <a:ext uri="{FF2B5EF4-FFF2-40B4-BE49-F238E27FC236}">
                <a16:creationId xmlns:a16="http://schemas.microsoft.com/office/drawing/2014/main" id="{32D581B8-282F-6944-A42F-7102AC61CA6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89727" y="3098142"/>
            <a:ext cx="2153297" cy="2928484"/>
          </a:xfrm>
          <a:prstGeom prst="rect">
            <a:avLst/>
          </a:prstGeom>
        </p:spPr>
      </p:pic>
    </p:spTree>
    <p:extLst>
      <p:ext uri="{BB962C8B-B14F-4D97-AF65-F5344CB8AC3E}">
        <p14:creationId xmlns:p14="http://schemas.microsoft.com/office/powerpoint/2010/main" val="26892232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71B69A-6DA0-4245-92DD-932E1550599D}"/>
              </a:ext>
            </a:extLst>
          </p:cNvPr>
          <p:cNvSpPr>
            <a:spLocks noGrp="1"/>
          </p:cNvSpPr>
          <p:nvPr>
            <p:ph type="title"/>
          </p:nvPr>
        </p:nvSpPr>
        <p:spPr>
          <a:xfrm>
            <a:off x="1237785" y="274638"/>
            <a:ext cx="10604810" cy="1143000"/>
          </a:xfrm>
        </p:spPr>
        <p:txBody>
          <a:bodyPr>
            <a:normAutofit/>
          </a:bodyPr>
          <a:lstStyle/>
          <a:p>
            <a:pPr algn="l"/>
            <a:r>
              <a:rPr lang="nl-NL" sz="3200" dirty="0"/>
              <a:t>Op Schiphol vertrokken en gearriveerde passagiers per inwoner</a:t>
            </a:r>
          </a:p>
        </p:txBody>
      </p:sp>
      <p:graphicFrame>
        <p:nvGraphicFramePr>
          <p:cNvPr id="5" name="Tijdelijke aanduiding voor inhoud 4">
            <a:extLst>
              <a:ext uri="{FF2B5EF4-FFF2-40B4-BE49-F238E27FC236}">
                <a16:creationId xmlns:a16="http://schemas.microsoft.com/office/drawing/2014/main" id="{6050FFAF-5AF0-A54A-BE73-E0259B0DAF2A}"/>
              </a:ext>
            </a:extLst>
          </p:cNvPr>
          <p:cNvGraphicFramePr>
            <a:graphicFrameLocks noGrp="1"/>
          </p:cNvGraphicFramePr>
          <p:nvPr>
            <p:ph idx="1"/>
            <p:extLst>
              <p:ext uri="{D42A27DB-BD31-4B8C-83A1-F6EECF244321}">
                <p14:modId xmlns:p14="http://schemas.microsoft.com/office/powerpoint/2010/main" val="2746449038"/>
              </p:ext>
            </p:extLst>
          </p:nvPr>
        </p:nvGraphicFramePr>
        <p:xfrm>
          <a:off x="1237785" y="1639228"/>
          <a:ext cx="9723864" cy="50301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176142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8FD5E9-3AB5-7743-A57C-4DA7F164097A}"/>
              </a:ext>
            </a:extLst>
          </p:cNvPr>
          <p:cNvSpPr>
            <a:spLocks noGrp="1"/>
          </p:cNvSpPr>
          <p:nvPr>
            <p:ph type="title"/>
          </p:nvPr>
        </p:nvSpPr>
        <p:spPr>
          <a:xfrm>
            <a:off x="1226634" y="365125"/>
            <a:ext cx="10292575" cy="1325563"/>
          </a:xfrm>
        </p:spPr>
        <p:txBody>
          <a:bodyPr>
            <a:normAutofit/>
          </a:bodyPr>
          <a:lstStyle/>
          <a:p>
            <a:r>
              <a:rPr lang="nl-NL" sz="3200" dirty="0"/>
              <a:t>Bruto binnenlands product per hoofd in euro’s van 2017</a:t>
            </a:r>
            <a:r>
              <a:rPr lang="nl-NL" dirty="0"/>
              <a:t> </a:t>
            </a:r>
          </a:p>
        </p:txBody>
      </p:sp>
      <p:graphicFrame>
        <p:nvGraphicFramePr>
          <p:cNvPr id="4" name="Grafiek 3">
            <a:extLst>
              <a:ext uri="{FF2B5EF4-FFF2-40B4-BE49-F238E27FC236}">
                <a16:creationId xmlns:a16="http://schemas.microsoft.com/office/drawing/2014/main" id="{3528A2DD-4808-B143-B7B5-8D989A2167B1}"/>
              </a:ext>
            </a:extLst>
          </p:cNvPr>
          <p:cNvGraphicFramePr>
            <a:graphicFrameLocks/>
          </p:cNvGraphicFramePr>
          <p:nvPr>
            <p:extLst>
              <p:ext uri="{D42A27DB-BD31-4B8C-83A1-F6EECF244321}">
                <p14:modId xmlns:p14="http://schemas.microsoft.com/office/powerpoint/2010/main" val="2580589723"/>
              </p:ext>
            </p:extLst>
          </p:nvPr>
        </p:nvGraphicFramePr>
        <p:xfrm>
          <a:off x="1226635" y="1690688"/>
          <a:ext cx="9712712" cy="50050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461304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C966172E-0101-D040-8290-801361FD6EB7}"/>
              </a:ext>
            </a:extLst>
          </p:cNvPr>
          <p:cNvPicPr>
            <a:picLocks noChangeAspect="1"/>
          </p:cNvPicPr>
          <p:nvPr/>
        </p:nvPicPr>
        <p:blipFill>
          <a:blip r:embed="rId2"/>
          <a:stretch>
            <a:fillRect/>
          </a:stretch>
        </p:blipFill>
        <p:spPr>
          <a:xfrm>
            <a:off x="609943" y="565479"/>
            <a:ext cx="3458563" cy="5539563"/>
          </a:xfrm>
          <a:prstGeom prst="rect">
            <a:avLst/>
          </a:prstGeom>
        </p:spPr>
      </p:pic>
      <p:pic>
        <p:nvPicPr>
          <p:cNvPr id="3" name="Afbeelding 2">
            <a:extLst>
              <a:ext uri="{FF2B5EF4-FFF2-40B4-BE49-F238E27FC236}">
                <a16:creationId xmlns:a16="http://schemas.microsoft.com/office/drawing/2014/main" id="{F468EBB9-F96F-E141-9DFD-7E24BDD695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37969" y="2132281"/>
            <a:ext cx="4776131" cy="3972761"/>
          </a:xfrm>
          <a:prstGeom prst="rect">
            <a:avLst/>
          </a:prstGeom>
        </p:spPr>
      </p:pic>
    </p:spTree>
    <p:extLst>
      <p:ext uri="{BB962C8B-B14F-4D97-AF65-F5344CB8AC3E}">
        <p14:creationId xmlns:p14="http://schemas.microsoft.com/office/powerpoint/2010/main" val="41104390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774826" y="549275"/>
            <a:ext cx="8569325" cy="1081088"/>
          </a:xfrm>
        </p:spPr>
        <p:txBody>
          <a:bodyPr/>
          <a:lstStyle/>
          <a:p>
            <a:pPr eaLnBrk="1" hangingPunct="1"/>
            <a:r>
              <a:rPr lang="nl-NL" altLang="nl-NL" sz="4000" dirty="0"/>
              <a:t>9</a:t>
            </a:r>
          </a:p>
        </p:txBody>
      </p:sp>
      <p:sp>
        <p:nvSpPr>
          <p:cNvPr id="3075" name="Rectangle 3"/>
          <p:cNvSpPr>
            <a:spLocks noGrp="1" noChangeArrowheads="1"/>
          </p:cNvSpPr>
          <p:nvPr>
            <p:ph type="subTitle" idx="1"/>
          </p:nvPr>
        </p:nvSpPr>
        <p:spPr>
          <a:xfrm>
            <a:off x="1703389" y="2371726"/>
            <a:ext cx="8785225" cy="4081463"/>
          </a:xfrm>
        </p:spPr>
        <p:txBody>
          <a:bodyPr>
            <a:normAutofit/>
          </a:bodyPr>
          <a:lstStyle/>
          <a:p>
            <a:pPr eaLnBrk="1" hangingPunct="1"/>
            <a:endParaRPr lang="nl-NL" altLang="nl-NL" sz="4000" dirty="0"/>
          </a:p>
          <a:p>
            <a:pPr eaLnBrk="1" hangingPunct="1"/>
            <a:r>
              <a:rPr lang="nl-NL" altLang="nl-NL" sz="4000" dirty="0"/>
              <a:t>Een ruw ontwaken </a:t>
            </a:r>
          </a:p>
          <a:p>
            <a:pPr eaLnBrk="1" hangingPunct="1"/>
            <a:r>
              <a:rPr lang="nl-NL" altLang="nl-NL" sz="4000" dirty="0"/>
              <a:t>van</a:t>
            </a:r>
          </a:p>
          <a:p>
            <a:pPr eaLnBrk="1" hangingPunct="1"/>
            <a:r>
              <a:rPr lang="nl-NL" altLang="nl-NL" sz="4000" dirty="0"/>
              <a:t>de verworpenen</a:t>
            </a:r>
          </a:p>
        </p:txBody>
      </p:sp>
    </p:spTree>
    <p:extLst>
      <p:ext uri="{BB962C8B-B14F-4D97-AF65-F5344CB8AC3E}">
        <p14:creationId xmlns:p14="http://schemas.microsoft.com/office/powerpoint/2010/main" val="2848813412"/>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2EF66E-372A-9642-9D14-DA9AE2F085F0}"/>
              </a:ext>
            </a:extLst>
          </p:cNvPr>
          <p:cNvSpPr>
            <a:spLocks noGrp="1"/>
          </p:cNvSpPr>
          <p:nvPr>
            <p:ph type="title"/>
          </p:nvPr>
        </p:nvSpPr>
        <p:spPr>
          <a:xfrm>
            <a:off x="1204332" y="365125"/>
            <a:ext cx="10149468" cy="1325563"/>
          </a:xfrm>
        </p:spPr>
        <p:txBody>
          <a:bodyPr>
            <a:normAutofit fontScale="90000"/>
          </a:bodyPr>
          <a:lstStyle/>
          <a:p>
            <a:pPr algn="l"/>
            <a:r>
              <a:rPr lang="nl-NL" sz="3200" dirty="0"/>
              <a:t>Instemming (procent) met de idee dat een flexibele samenleving meer voordelen biedt dan nadelen naar opleiding</a:t>
            </a:r>
          </a:p>
        </p:txBody>
      </p:sp>
      <p:graphicFrame>
        <p:nvGraphicFramePr>
          <p:cNvPr id="4" name="Tijdelijke aanduiding voor inhoud 3">
            <a:extLst>
              <a:ext uri="{FF2B5EF4-FFF2-40B4-BE49-F238E27FC236}">
                <a16:creationId xmlns:a16="http://schemas.microsoft.com/office/drawing/2014/main" id="{09F20441-6EB8-2B4B-B84C-F5D7E8E2A1E6}"/>
              </a:ext>
            </a:extLst>
          </p:cNvPr>
          <p:cNvGraphicFramePr>
            <a:graphicFrameLocks noGrp="1"/>
          </p:cNvGraphicFramePr>
          <p:nvPr>
            <p:ph idx="1"/>
            <p:extLst>
              <p:ext uri="{D42A27DB-BD31-4B8C-83A1-F6EECF244321}">
                <p14:modId xmlns:p14="http://schemas.microsoft.com/office/powerpoint/2010/main" val="3400052980"/>
              </p:ext>
            </p:extLst>
          </p:nvPr>
        </p:nvGraphicFramePr>
        <p:xfrm>
          <a:off x="1204332" y="1690688"/>
          <a:ext cx="9735014" cy="50334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736114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6C5D7A-870E-D84A-8D4D-32B1CFECA4E9}"/>
              </a:ext>
            </a:extLst>
          </p:cNvPr>
          <p:cNvSpPr>
            <a:spLocks noGrp="1"/>
          </p:cNvSpPr>
          <p:nvPr>
            <p:ph type="title"/>
          </p:nvPr>
        </p:nvSpPr>
        <p:spPr>
          <a:xfrm>
            <a:off x="1226633" y="274638"/>
            <a:ext cx="10593659" cy="1143000"/>
          </a:xfrm>
        </p:spPr>
        <p:txBody>
          <a:bodyPr/>
          <a:lstStyle/>
          <a:p>
            <a:pPr algn="l"/>
            <a:r>
              <a:rPr lang="nl-NL" sz="2400" dirty="0"/>
              <a:t>Mensen als ik hebben geen invloed op regering (A), politici geven weinig om mensen zoals ik (B), overheid doet onvoldoende voor mensen zoals ik (C), score van 50 of meer op politieke onvrede (D). </a:t>
            </a:r>
          </a:p>
        </p:txBody>
      </p:sp>
      <p:graphicFrame>
        <p:nvGraphicFramePr>
          <p:cNvPr id="4" name="Tijdelijke aanduiding voor inhoud 3">
            <a:extLst>
              <a:ext uri="{FF2B5EF4-FFF2-40B4-BE49-F238E27FC236}">
                <a16:creationId xmlns:a16="http://schemas.microsoft.com/office/drawing/2014/main" id="{EA1B3533-B9FE-7445-8AF4-F547043904ED}"/>
              </a:ext>
            </a:extLst>
          </p:cNvPr>
          <p:cNvGraphicFramePr>
            <a:graphicFrameLocks noGrp="1"/>
          </p:cNvGraphicFramePr>
          <p:nvPr>
            <p:ph idx="1"/>
            <p:extLst>
              <p:ext uri="{D42A27DB-BD31-4B8C-83A1-F6EECF244321}">
                <p14:modId xmlns:p14="http://schemas.microsoft.com/office/powerpoint/2010/main" val="2049192068"/>
              </p:ext>
            </p:extLst>
          </p:nvPr>
        </p:nvGraphicFramePr>
        <p:xfrm>
          <a:off x="1226634" y="1662253"/>
          <a:ext cx="9723864" cy="50405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883188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AD1367-8174-B348-80A0-E8B5FEC44C03}"/>
              </a:ext>
            </a:extLst>
          </p:cNvPr>
          <p:cNvSpPr>
            <a:spLocks noGrp="1"/>
          </p:cNvSpPr>
          <p:nvPr>
            <p:ph type="title"/>
          </p:nvPr>
        </p:nvSpPr>
        <p:spPr>
          <a:xfrm>
            <a:off x="1226634" y="365126"/>
            <a:ext cx="10571356" cy="1084534"/>
          </a:xfrm>
        </p:spPr>
        <p:txBody>
          <a:bodyPr>
            <a:normAutofit/>
          </a:bodyPr>
          <a:lstStyle/>
          <a:p>
            <a:r>
              <a:rPr lang="nl-NL" sz="3600" dirty="0"/>
              <a:t>Maximale verkiezingsuitslagen voor rechts-populistische partijen in Europa.</a:t>
            </a:r>
            <a:endParaRPr lang="nl-NL" dirty="0"/>
          </a:p>
        </p:txBody>
      </p:sp>
      <p:graphicFrame>
        <p:nvGraphicFramePr>
          <p:cNvPr id="4" name="Tijdelijke aanduiding voor inhoud 3">
            <a:extLst>
              <a:ext uri="{FF2B5EF4-FFF2-40B4-BE49-F238E27FC236}">
                <a16:creationId xmlns:a16="http://schemas.microsoft.com/office/drawing/2014/main" id="{9181F66B-27E6-774E-90F7-7FFC721F7690}"/>
              </a:ext>
            </a:extLst>
          </p:cNvPr>
          <p:cNvGraphicFramePr>
            <a:graphicFrameLocks noGrp="1"/>
          </p:cNvGraphicFramePr>
          <p:nvPr>
            <p:ph idx="1"/>
          </p:nvPr>
        </p:nvGraphicFramePr>
        <p:xfrm>
          <a:off x="1226635" y="1594624"/>
          <a:ext cx="9712711" cy="5153624"/>
        </p:xfrm>
        <a:graphic>
          <a:graphicData uri="http://schemas.openxmlformats.org/drawingml/2006/table">
            <a:tbl>
              <a:tblPr firstRow="1" firstCol="1" bandRow="1">
                <a:tableStyleId>{5C22544A-7EE6-4342-B048-85BDC9FD1C3A}</a:tableStyleId>
              </a:tblPr>
              <a:tblGrid>
                <a:gridCol w="1557752">
                  <a:extLst>
                    <a:ext uri="{9D8B030D-6E8A-4147-A177-3AD203B41FA5}">
                      <a16:colId xmlns:a16="http://schemas.microsoft.com/office/drawing/2014/main" val="1846337185"/>
                    </a:ext>
                  </a:extLst>
                </a:gridCol>
                <a:gridCol w="3290925">
                  <a:extLst>
                    <a:ext uri="{9D8B030D-6E8A-4147-A177-3AD203B41FA5}">
                      <a16:colId xmlns:a16="http://schemas.microsoft.com/office/drawing/2014/main" val="18982"/>
                    </a:ext>
                  </a:extLst>
                </a:gridCol>
                <a:gridCol w="1241880">
                  <a:extLst>
                    <a:ext uri="{9D8B030D-6E8A-4147-A177-3AD203B41FA5}">
                      <a16:colId xmlns:a16="http://schemas.microsoft.com/office/drawing/2014/main" val="2983154596"/>
                    </a:ext>
                  </a:extLst>
                </a:gridCol>
                <a:gridCol w="2090500">
                  <a:extLst>
                    <a:ext uri="{9D8B030D-6E8A-4147-A177-3AD203B41FA5}">
                      <a16:colId xmlns:a16="http://schemas.microsoft.com/office/drawing/2014/main" val="3745556627"/>
                    </a:ext>
                  </a:extLst>
                </a:gridCol>
                <a:gridCol w="1531654">
                  <a:extLst>
                    <a:ext uri="{9D8B030D-6E8A-4147-A177-3AD203B41FA5}">
                      <a16:colId xmlns:a16="http://schemas.microsoft.com/office/drawing/2014/main" val="3080866223"/>
                    </a:ext>
                  </a:extLst>
                </a:gridCol>
              </a:tblGrid>
              <a:tr h="893267">
                <a:tc>
                  <a:txBody>
                    <a:bodyPr/>
                    <a:lstStyle/>
                    <a:p>
                      <a:pPr>
                        <a:spcAft>
                          <a:spcPts val="0"/>
                        </a:spcAft>
                      </a:pPr>
                      <a:r>
                        <a:rPr lang="nl-NL" sz="2000" dirty="0">
                          <a:effectLst/>
                        </a:rPr>
                        <a:t> </a:t>
                      </a:r>
                      <a:endParaRPr lang="nl-NL" sz="2000" dirty="0">
                        <a:effectLst/>
                        <a:latin typeface="Times New Roman" panose="02020603050405020304" pitchFamily="18" charset="0"/>
                        <a:ea typeface="MS Mincho" panose="02020609040205080304" pitchFamily="49" charset="-128"/>
                      </a:endParaRPr>
                    </a:p>
                  </a:txBody>
                  <a:tcPr marL="44450" marR="44450" marT="0" marB="0" anchor="ctr">
                    <a:solidFill>
                      <a:schemeClr val="bg1">
                        <a:lumMod val="85000"/>
                      </a:schemeClr>
                    </a:solidFill>
                  </a:tcPr>
                </a:tc>
                <a:tc>
                  <a:txBody>
                    <a:bodyPr/>
                    <a:lstStyle/>
                    <a:p>
                      <a:pPr>
                        <a:spcAft>
                          <a:spcPts val="0"/>
                        </a:spcAft>
                      </a:pPr>
                      <a:r>
                        <a:rPr lang="nl-NL" sz="2000" dirty="0">
                          <a:solidFill>
                            <a:schemeClr val="tx1"/>
                          </a:solidFill>
                          <a:effectLst/>
                        </a:rPr>
                        <a:t> </a:t>
                      </a:r>
                      <a:endParaRPr lang="nl-NL" sz="2000" dirty="0">
                        <a:solidFill>
                          <a:schemeClr val="tx1"/>
                        </a:solidFill>
                        <a:effectLst/>
                        <a:latin typeface="Times New Roman" panose="02020603050405020304" pitchFamily="18" charset="0"/>
                        <a:ea typeface="MS Mincho" panose="02020609040205080304" pitchFamily="49" charset="-128"/>
                      </a:endParaRPr>
                    </a:p>
                  </a:txBody>
                  <a:tcPr marL="44450" marR="44450" marT="0" marB="0" anchor="ctr">
                    <a:solidFill>
                      <a:schemeClr val="bg1">
                        <a:lumMod val="85000"/>
                      </a:schemeClr>
                    </a:solidFill>
                  </a:tcPr>
                </a:tc>
                <a:tc>
                  <a:txBody>
                    <a:bodyPr/>
                    <a:lstStyle/>
                    <a:p>
                      <a:pPr>
                        <a:spcAft>
                          <a:spcPts val="0"/>
                        </a:spcAft>
                      </a:pPr>
                      <a:endParaRPr lang="nl-NL" sz="2000" dirty="0">
                        <a:solidFill>
                          <a:schemeClr val="tx1"/>
                        </a:solidFill>
                        <a:effectLst/>
                      </a:endParaRPr>
                    </a:p>
                    <a:p>
                      <a:pPr>
                        <a:spcAft>
                          <a:spcPts val="0"/>
                        </a:spcAft>
                      </a:pPr>
                      <a:r>
                        <a:rPr lang="nl-NL" sz="2000" dirty="0">
                          <a:solidFill>
                            <a:schemeClr val="tx1"/>
                          </a:solidFill>
                          <a:effectLst/>
                        </a:rPr>
                        <a:t>Opgericht</a:t>
                      </a:r>
                    </a:p>
                    <a:p>
                      <a:pPr>
                        <a:spcAft>
                          <a:spcPts val="0"/>
                        </a:spcAft>
                      </a:pPr>
                      <a:endParaRPr lang="nl-NL" sz="2000" dirty="0">
                        <a:solidFill>
                          <a:schemeClr val="tx1"/>
                        </a:solidFill>
                        <a:effectLst/>
                        <a:latin typeface="Times New Roman" panose="02020603050405020304" pitchFamily="18" charset="0"/>
                        <a:ea typeface="MS Mincho" panose="02020609040205080304" pitchFamily="49" charset="-128"/>
                      </a:endParaRPr>
                    </a:p>
                  </a:txBody>
                  <a:tcPr marL="44450" marR="44450" marT="0" marB="0" anchor="ctr">
                    <a:solidFill>
                      <a:schemeClr val="bg1">
                        <a:lumMod val="85000"/>
                      </a:schemeClr>
                    </a:solidFill>
                  </a:tcPr>
                </a:tc>
                <a:tc>
                  <a:txBody>
                    <a:bodyPr/>
                    <a:lstStyle/>
                    <a:p>
                      <a:pPr>
                        <a:spcAft>
                          <a:spcPts val="0"/>
                        </a:spcAft>
                      </a:pPr>
                      <a:r>
                        <a:rPr lang="nl-NL" sz="2000" dirty="0">
                          <a:solidFill>
                            <a:schemeClr val="tx1"/>
                          </a:solidFill>
                          <a:effectLst/>
                        </a:rPr>
                        <a:t> </a:t>
                      </a:r>
                    </a:p>
                    <a:p>
                      <a:pPr>
                        <a:spcAft>
                          <a:spcPts val="0"/>
                        </a:spcAft>
                      </a:pPr>
                      <a:r>
                        <a:rPr lang="nl-NL" sz="2000" dirty="0">
                          <a:solidFill>
                            <a:schemeClr val="tx1"/>
                          </a:solidFill>
                          <a:effectLst/>
                        </a:rPr>
                        <a:t>Hoogste uitslag</a:t>
                      </a:r>
                    </a:p>
                    <a:p>
                      <a:pPr>
                        <a:spcAft>
                          <a:spcPts val="0"/>
                        </a:spcAft>
                      </a:pPr>
                      <a:endParaRPr lang="nl-NL" sz="2000" dirty="0">
                        <a:solidFill>
                          <a:schemeClr val="tx1"/>
                        </a:solidFill>
                        <a:effectLst/>
                        <a:latin typeface="Times New Roman" panose="02020603050405020304" pitchFamily="18" charset="0"/>
                        <a:ea typeface="MS Mincho" panose="02020609040205080304" pitchFamily="49" charset="-128"/>
                      </a:endParaRPr>
                    </a:p>
                  </a:txBody>
                  <a:tcPr marL="44450" marR="44450" marT="0" marB="0" anchor="ctr">
                    <a:solidFill>
                      <a:schemeClr val="bg1">
                        <a:lumMod val="85000"/>
                      </a:schemeClr>
                    </a:solidFill>
                  </a:tcPr>
                </a:tc>
                <a:tc>
                  <a:txBody>
                    <a:bodyPr/>
                    <a:lstStyle/>
                    <a:p>
                      <a:pPr>
                        <a:spcAft>
                          <a:spcPts val="0"/>
                        </a:spcAft>
                      </a:pPr>
                      <a:endParaRPr lang="nl-NL" sz="2000" dirty="0">
                        <a:solidFill>
                          <a:schemeClr val="tx1"/>
                        </a:solidFill>
                        <a:effectLst/>
                      </a:endParaRPr>
                    </a:p>
                    <a:p>
                      <a:pPr>
                        <a:spcAft>
                          <a:spcPts val="0"/>
                        </a:spcAft>
                      </a:pPr>
                      <a:r>
                        <a:rPr lang="nl-NL" sz="2000" dirty="0">
                          <a:solidFill>
                            <a:schemeClr val="tx1"/>
                          </a:solidFill>
                          <a:effectLst/>
                        </a:rPr>
                        <a:t>Behaald in</a:t>
                      </a:r>
                    </a:p>
                    <a:p>
                      <a:pPr>
                        <a:spcAft>
                          <a:spcPts val="0"/>
                        </a:spcAft>
                      </a:pPr>
                      <a:endParaRPr lang="nl-NL" sz="2000" dirty="0">
                        <a:solidFill>
                          <a:schemeClr val="tx1"/>
                        </a:solidFill>
                        <a:effectLst/>
                        <a:latin typeface="Times New Roman" panose="02020603050405020304" pitchFamily="18" charset="0"/>
                        <a:ea typeface="MS Mincho" panose="02020609040205080304" pitchFamily="49" charset="-128"/>
                      </a:endParaRPr>
                    </a:p>
                  </a:txBody>
                  <a:tcPr marL="44450" marR="44450" marT="0" marB="0" anchor="ctr">
                    <a:solidFill>
                      <a:schemeClr val="bg1">
                        <a:lumMod val="85000"/>
                      </a:schemeClr>
                    </a:solidFill>
                  </a:tcPr>
                </a:tc>
                <a:extLst>
                  <a:ext uri="{0D108BD9-81ED-4DB2-BD59-A6C34878D82A}">
                    <a16:rowId xmlns:a16="http://schemas.microsoft.com/office/drawing/2014/main" val="2031348866"/>
                  </a:ext>
                </a:extLst>
              </a:tr>
              <a:tr h="385384">
                <a:tc>
                  <a:txBody>
                    <a:bodyPr/>
                    <a:lstStyle/>
                    <a:p>
                      <a:pPr>
                        <a:spcAft>
                          <a:spcPts val="0"/>
                        </a:spcAft>
                      </a:pPr>
                      <a:r>
                        <a:rPr lang="nl-NL" sz="2000" dirty="0">
                          <a:solidFill>
                            <a:schemeClr val="tx1"/>
                          </a:solidFill>
                          <a:effectLst/>
                        </a:rPr>
                        <a:t>Zwitserland</a:t>
                      </a:r>
                      <a:endParaRPr lang="nl-NL" sz="2000" dirty="0">
                        <a:solidFill>
                          <a:schemeClr val="tx1"/>
                        </a:solidFill>
                        <a:effectLst/>
                        <a:latin typeface="Times New Roman" panose="02020603050405020304" pitchFamily="18" charset="0"/>
                        <a:ea typeface="MS Mincho" panose="02020609040205080304" pitchFamily="49" charset="-128"/>
                      </a:endParaRPr>
                    </a:p>
                  </a:txBody>
                  <a:tcPr marL="44450" marR="44450" marT="0" marB="0" anchor="ctr">
                    <a:solidFill>
                      <a:schemeClr val="bg1">
                        <a:lumMod val="85000"/>
                      </a:schemeClr>
                    </a:solidFill>
                  </a:tcPr>
                </a:tc>
                <a:tc>
                  <a:txBody>
                    <a:bodyPr/>
                    <a:lstStyle/>
                    <a:p>
                      <a:pPr>
                        <a:spcAft>
                          <a:spcPts val="0"/>
                        </a:spcAft>
                      </a:pPr>
                      <a:r>
                        <a:rPr lang="nl-NL" sz="2000" dirty="0" err="1">
                          <a:solidFill>
                            <a:schemeClr val="tx1"/>
                          </a:solidFill>
                          <a:effectLst/>
                        </a:rPr>
                        <a:t>Schweizerische</a:t>
                      </a:r>
                      <a:r>
                        <a:rPr lang="nl-NL" sz="2000" dirty="0">
                          <a:solidFill>
                            <a:schemeClr val="tx1"/>
                          </a:solidFill>
                          <a:effectLst/>
                        </a:rPr>
                        <a:t> </a:t>
                      </a:r>
                      <a:r>
                        <a:rPr lang="nl-NL" sz="2000" dirty="0" err="1">
                          <a:solidFill>
                            <a:schemeClr val="tx1"/>
                          </a:solidFill>
                          <a:effectLst/>
                        </a:rPr>
                        <a:t>Volkspartei</a:t>
                      </a:r>
                      <a:endParaRPr lang="nl-NL" sz="2000" dirty="0">
                        <a:solidFill>
                          <a:schemeClr val="tx1"/>
                        </a:solidFill>
                        <a:effectLst/>
                        <a:latin typeface="Times New Roman" panose="02020603050405020304" pitchFamily="18" charset="0"/>
                        <a:ea typeface="MS Mincho" panose="02020609040205080304" pitchFamily="49" charset="-128"/>
                      </a:endParaRPr>
                    </a:p>
                  </a:txBody>
                  <a:tcPr marL="44450" marR="44450" marT="0" marB="0" anchor="ctr">
                    <a:solidFill>
                      <a:schemeClr val="bg1">
                        <a:lumMod val="85000"/>
                      </a:schemeClr>
                    </a:solidFill>
                  </a:tcPr>
                </a:tc>
                <a:tc>
                  <a:txBody>
                    <a:bodyPr/>
                    <a:lstStyle/>
                    <a:p>
                      <a:pPr algn="r">
                        <a:spcAft>
                          <a:spcPts val="0"/>
                        </a:spcAft>
                      </a:pPr>
                      <a:r>
                        <a:rPr lang="nl-NL" sz="2000">
                          <a:solidFill>
                            <a:schemeClr val="tx1"/>
                          </a:solidFill>
                          <a:effectLst/>
                        </a:rPr>
                        <a:t>1936</a:t>
                      </a:r>
                      <a:endParaRPr lang="nl-NL" sz="2000">
                        <a:solidFill>
                          <a:schemeClr val="tx1"/>
                        </a:solidFill>
                        <a:effectLst/>
                        <a:latin typeface="Times New Roman" panose="02020603050405020304" pitchFamily="18" charset="0"/>
                        <a:ea typeface="MS Mincho" panose="02020609040205080304" pitchFamily="49" charset="-128"/>
                      </a:endParaRPr>
                    </a:p>
                  </a:txBody>
                  <a:tcPr marL="44450" marR="44450" marT="0" marB="0" anchor="ctr">
                    <a:solidFill>
                      <a:schemeClr val="bg1">
                        <a:lumMod val="85000"/>
                      </a:schemeClr>
                    </a:solidFill>
                  </a:tcPr>
                </a:tc>
                <a:tc>
                  <a:txBody>
                    <a:bodyPr/>
                    <a:lstStyle/>
                    <a:p>
                      <a:pPr algn="r">
                        <a:spcAft>
                          <a:spcPts val="0"/>
                        </a:spcAft>
                      </a:pPr>
                      <a:r>
                        <a:rPr lang="nl-NL" sz="2000">
                          <a:solidFill>
                            <a:schemeClr val="tx1"/>
                          </a:solidFill>
                          <a:effectLst/>
                        </a:rPr>
                        <a:t>29</a:t>
                      </a:r>
                      <a:endParaRPr lang="nl-NL" sz="2000">
                        <a:solidFill>
                          <a:schemeClr val="tx1"/>
                        </a:solidFill>
                        <a:effectLst/>
                        <a:latin typeface="Times New Roman" panose="02020603050405020304" pitchFamily="18" charset="0"/>
                        <a:ea typeface="MS Mincho" panose="02020609040205080304" pitchFamily="49" charset="-128"/>
                      </a:endParaRPr>
                    </a:p>
                  </a:txBody>
                  <a:tcPr marL="44450" marR="44450" marT="0" marB="0" anchor="ctr">
                    <a:solidFill>
                      <a:schemeClr val="bg1">
                        <a:lumMod val="85000"/>
                      </a:schemeClr>
                    </a:solidFill>
                  </a:tcPr>
                </a:tc>
                <a:tc>
                  <a:txBody>
                    <a:bodyPr/>
                    <a:lstStyle/>
                    <a:p>
                      <a:pPr algn="r">
                        <a:spcAft>
                          <a:spcPts val="0"/>
                        </a:spcAft>
                      </a:pPr>
                      <a:r>
                        <a:rPr lang="nl-NL" sz="2000" dirty="0">
                          <a:solidFill>
                            <a:schemeClr val="tx1"/>
                          </a:solidFill>
                          <a:effectLst/>
                        </a:rPr>
                        <a:t>2015</a:t>
                      </a:r>
                      <a:endParaRPr lang="nl-NL" sz="2000" dirty="0">
                        <a:solidFill>
                          <a:schemeClr val="tx1"/>
                        </a:solidFill>
                        <a:effectLst/>
                        <a:latin typeface="Times New Roman" panose="02020603050405020304" pitchFamily="18" charset="0"/>
                        <a:ea typeface="MS Mincho" panose="02020609040205080304" pitchFamily="49" charset="-128"/>
                      </a:endParaRPr>
                    </a:p>
                  </a:txBody>
                  <a:tcPr marL="44450" marR="44450" marT="0" marB="0" anchor="ctr">
                    <a:solidFill>
                      <a:schemeClr val="bg1">
                        <a:lumMod val="85000"/>
                      </a:schemeClr>
                    </a:solidFill>
                  </a:tcPr>
                </a:tc>
                <a:extLst>
                  <a:ext uri="{0D108BD9-81ED-4DB2-BD59-A6C34878D82A}">
                    <a16:rowId xmlns:a16="http://schemas.microsoft.com/office/drawing/2014/main" val="426409309"/>
                  </a:ext>
                </a:extLst>
              </a:tr>
              <a:tr h="385384">
                <a:tc>
                  <a:txBody>
                    <a:bodyPr/>
                    <a:lstStyle/>
                    <a:p>
                      <a:pPr>
                        <a:spcAft>
                          <a:spcPts val="0"/>
                        </a:spcAft>
                      </a:pPr>
                      <a:r>
                        <a:rPr lang="nl-NL" sz="2000" dirty="0">
                          <a:solidFill>
                            <a:schemeClr val="tx1"/>
                          </a:solidFill>
                          <a:effectLst/>
                        </a:rPr>
                        <a:t>Oostenrijk</a:t>
                      </a:r>
                      <a:endParaRPr lang="nl-NL" sz="2000" dirty="0">
                        <a:solidFill>
                          <a:schemeClr val="tx1"/>
                        </a:solidFill>
                        <a:effectLst/>
                        <a:latin typeface="Times New Roman" panose="02020603050405020304" pitchFamily="18" charset="0"/>
                        <a:ea typeface="MS Mincho" panose="02020609040205080304" pitchFamily="49" charset="-128"/>
                      </a:endParaRPr>
                    </a:p>
                  </a:txBody>
                  <a:tcPr marL="44450" marR="44450" marT="0" marB="0" anchor="ctr">
                    <a:solidFill>
                      <a:schemeClr val="bg1">
                        <a:lumMod val="85000"/>
                      </a:schemeClr>
                    </a:solidFill>
                  </a:tcPr>
                </a:tc>
                <a:tc>
                  <a:txBody>
                    <a:bodyPr/>
                    <a:lstStyle/>
                    <a:p>
                      <a:pPr>
                        <a:spcAft>
                          <a:spcPts val="0"/>
                        </a:spcAft>
                      </a:pPr>
                      <a:r>
                        <a:rPr lang="nl-NL" sz="2000">
                          <a:solidFill>
                            <a:schemeClr val="tx1"/>
                          </a:solidFill>
                          <a:effectLst/>
                        </a:rPr>
                        <a:t>Freiheitliche Partei Österreichs</a:t>
                      </a:r>
                      <a:endParaRPr lang="nl-NL" sz="2000">
                        <a:solidFill>
                          <a:schemeClr val="tx1"/>
                        </a:solidFill>
                        <a:effectLst/>
                        <a:latin typeface="Times New Roman" panose="02020603050405020304" pitchFamily="18" charset="0"/>
                        <a:ea typeface="MS Mincho" panose="02020609040205080304" pitchFamily="49" charset="-128"/>
                      </a:endParaRPr>
                    </a:p>
                  </a:txBody>
                  <a:tcPr marL="44450" marR="44450" marT="0" marB="0" anchor="ctr">
                    <a:solidFill>
                      <a:schemeClr val="bg1">
                        <a:lumMod val="85000"/>
                      </a:schemeClr>
                    </a:solidFill>
                  </a:tcPr>
                </a:tc>
                <a:tc>
                  <a:txBody>
                    <a:bodyPr/>
                    <a:lstStyle/>
                    <a:p>
                      <a:pPr algn="r">
                        <a:spcAft>
                          <a:spcPts val="0"/>
                        </a:spcAft>
                      </a:pPr>
                      <a:r>
                        <a:rPr lang="nl-NL" sz="2000">
                          <a:solidFill>
                            <a:schemeClr val="tx1"/>
                          </a:solidFill>
                          <a:effectLst/>
                        </a:rPr>
                        <a:t>1956</a:t>
                      </a:r>
                      <a:endParaRPr lang="nl-NL" sz="2000">
                        <a:solidFill>
                          <a:schemeClr val="tx1"/>
                        </a:solidFill>
                        <a:effectLst/>
                        <a:latin typeface="Times New Roman" panose="02020603050405020304" pitchFamily="18" charset="0"/>
                        <a:ea typeface="MS Mincho" panose="02020609040205080304" pitchFamily="49" charset="-128"/>
                      </a:endParaRPr>
                    </a:p>
                  </a:txBody>
                  <a:tcPr marL="44450" marR="44450" marT="0" marB="0" anchor="ctr">
                    <a:solidFill>
                      <a:schemeClr val="bg1">
                        <a:lumMod val="85000"/>
                      </a:schemeClr>
                    </a:solidFill>
                  </a:tcPr>
                </a:tc>
                <a:tc>
                  <a:txBody>
                    <a:bodyPr/>
                    <a:lstStyle/>
                    <a:p>
                      <a:pPr algn="r">
                        <a:spcAft>
                          <a:spcPts val="0"/>
                        </a:spcAft>
                      </a:pPr>
                      <a:r>
                        <a:rPr lang="nl-NL" sz="2000">
                          <a:solidFill>
                            <a:schemeClr val="tx1"/>
                          </a:solidFill>
                          <a:effectLst/>
                        </a:rPr>
                        <a:t>27</a:t>
                      </a:r>
                      <a:endParaRPr lang="nl-NL" sz="2000">
                        <a:solidFill>
                          <a:schemeClr val="tx1"/>
                        </a:solidFill>
                        <a:effectLst/>
                        <a:latin typeface="Times New Roman" panose="02020603050405020304" pitchFamily="18" charset="0"/>
                        <a:ea typeface="MS Mincho" panose="02020609040205080304" pitchFamily="49" charset="-128"/>
                      </a:endParaRPr>
                    </a:p>
                  </a:txBody>
                  <a:tcPr marL="44450" marR="44450" marT="0" marB="0" anchor="ctr">
                    <a:solidFill>
                      <a:schemeClr val="bg1">
                        <a:lumMod val="85000"/>
                      </a:schemeClr>
                    </a:solidFill>
                  </a:tcPr>
                </a:tc>
                <a:tc>
                  <a:txBody>
                    <a:bodyPr/>
                    <a:lstStyle/>
                    <a:p>
                      <a:pPr algn="r">
                        <a:spcAft>
                          <a:spcPts val="0"/>
                        </a:spcAft>
                      </a:pPr>
                      <a:r>
                        <a:rPr lang="nl-NL" sz="2000" dirty="0">
                          <a:solidFill>
                            <a:schemeClr val="tx1"/>
                          </a:solidFill>
                          <a:effectLst/>
                        </a:rPr>
                        <a:t>1999</a:t>
                      </a:r>
                      <a:endParaRPr lang="nl-NL" sz="2000" dirty="0">
                        <a:solidFill>
                          <a:schemeClr val="tx1"/>
                        </a:solidFill>
                        <a:effectLst/>
                        <a:latin typeface="Times New Roman" panose="02020603050405020304" pitchFamily="18" charset="0"/>
                        <a:ea typeface="MS Mincho" panose="02020609040205080304" pitchFamily="49" charset="-128"/>
                      </a:endParaRPr>
                    </a:p>
                  </a:txBody>
                  <a:tcPr marL="44450" marR="44450" marT="0" marB="0" anchor="ctr">
                    <a:solidFill>
                      <a:schemeClr val="bg1">
                        <a:lumMod val="85000"/>
                      </a:schemeClr>
                    </a:solidFill>
                  </a:tcPr>
                </a:tc>
                <a:extLst>
                  <a:ext uri="{0D108BD9-81ED-4DB2-BD59-A6C34878D82A}">
                    <a16:rowId xmlns:a16="http://schemas.microsoft.com/office/drawing/2014/main" val="1131783109"/>
                  </a:ext>
                </a:extLst>
              </a:tr>
              <a:tr h="385384">
                <a:tc>
                  <a:txBody>
                    <a:bodyPr/>
                    <a:lstStyle/>
                    <a:p>
                      <a:pPr>
                        <a:spcAft>
                          <a:spcPts val="0"/>
                        </a:spcAft>
                      </a:pPr>
                      <a:r>
                        <a:rPr lang="nl-NL" sz="2000" dirty="0">
                          <a:solidFill>
                            <a:schemeClr val="tx1"/>
                          </a:solidFill>
                          <a:effectLst/>
                        </a:rPr>
                        <a:t>Frankrijk</a:t>
                      </a:r>
                      <a:endParaRPr lang="nl-NL" sz="2000" dirty="0">
                        <a:solidFill>
                          <a:schemeClr val="tx1"/>
                        </a:solidFill>
                        <a:effectLst/>
                        <a:latin typeface="Times New Roman" panose="02020603050405020304" pitchFamily="18" charset="0"/>
                        <a:ea typeface="MS Mincho" panose="02020609040205080304" pitchFamily="49" charset="-128"/>
                      </a:endParaRPr>
                    </a:p>
                  </a:txBody>
                  <a:tcPr marL="44450" marR="44450" marT="0" marB="0" anchor="ctr">
                    <a:solidFill>
                      <a:schemeClr val="bg1">
                        <a:lumMod val="85000"/>
                      </a:schemeClr>
                    </a:solidFill>
                  </a:tcPr>
                </a:tc>
                <a:tc>
                  <a:txBody>
                    <a:bodyPr/>
                    <a:lstStyle/>
                    <a:p>
                      <a:pPr>
                        <a:spcAft>
                          <a:spcPts val="0"/>
                        </a:spcAft>
                      </a:pPr>
                      <a:r>
                        <a:rPr lang="nl-NL" sz="2000">
                          <a:solidFill>
                            <a:schemeClr val="tx1"/>
                          </a:solidFill>
                          <a:effectLst/>
                        </a:rPr>
                        <a:t>Front National</a:t>
                      </a:r>
                      <a:endParaRPr lang="nl-NL" sz="2000">
                        <a:solidFill>
                          <a:schemeClr val="tx1"/>
                        </a:solidFill>
                        <a:effectLst/>
                        <a:latin typeface="Times New Roman" panose="02020603050405020304" pitchFamily="18" charset="0"/>
                        <a:ea typeface="MS Mincho" panose="02020609040205080304" pitchFamily="49" charset="-128"/>
                      </a:endParaRPr>
                    </a:p>
                  </a:txBody>
                  <a:tcPr marL="44450" marR="44450" marT="0" marB="0" anchor="ctr">
                    <a:solidFill>
                      <a:schemeClr val="bg1">
                        <a:lumMod val="85000"/>
                      </a:schemeClr>
                    </a:solidFill>
                  </a:tcPr>
                </a:tc>
                <a:tc>
                  <a:txBody>
                    <a:bodyPr/>
                    <a:lstStyle/>
                    <a:p>
                      <a:pPr algn="r">
                        <a:spcAft>
                          <a:spcPts val="0"/>
                        </a:spcAft>
                      </a:pPr>
                      <a:r>
                        <a:rPr lang="nl-NL" sz="2000">
                          <a:solidFill>
                            <a:schemeClr val="tx1"/>
                          </a:solidFill>
                          <a:effectLst/>
                        </a:rPr>
                        <a:t>1972</a:t>
                      </a:r>
                      <a:endParaRPr lang="nl-NL" sz="2000">
                        <a:solidFill>
                          <a:schemeClr val="tx1"/>
                        </a:solidFill>
                        <a:effectLst/>
                        <a:latin typeface="Times New Roman" panose="02020603050405020304" pitchFamily="18" charset="0"/>
                        <a:ea typeface="MS Mincho" panose="02020609040205080304" pitchFamily="49" charset="-128"/>
                      </a:endParaRPr>
                    </a:p>
                  </a:txBody>
                  <a:tcPr marL="44450" marR="44450" marT="0" marB="0" anchor="ctr">
                    <a:solidFill>
                      <a:schemeClr val="bg1">
                        <a:lumMod val="85000"/>
                      </a:schemeClr>
                    </a:solidFill>
                  </a:tcPr>
                </a:tc>
                <a:tc>
                  <a:txBody>
                    <a:bodyPr/>
                    <a:lstStyle/>
                    <a:p>
                      <a:pPr algn="r">
                        <a:spcAft>
                          <a:spcPts val="0"/>
                        </a:spcAft>
                      </a:pPr>
                      <a:r>
                        <a:rPr lang="nl-NL" sz="2000">
                          <a:solidFill>
                            <a:schemeClr val="tx1"/>
                          </a:solidFill>
                          <a:effectLst/>
                        </a:rPr>
                        <a:t>14</a:t>
                      </a:r>
                      <a:endParaRPr lang="nl-NL" sz="2000">
                        <a:solidFill>
                          <a:schemeClr val="tx1"/>
                        </a:solidFill>
                        <a:effectLst/>
                        <a:latin typeface="Times New Roman" panose="02020603050405020304" pitchFamily="18" charset="0"/>
                        <a:ea typeface="MS Mincho" panose="02020609040205080304" pitchFamily="49" charset="-128"/>
                      </a:endParaRPr>
                    </a:p>
                  </a:txBody>
                  <a:tcPr marL="44450" marR="44450" marT="0" marB="0" anchor="ctr">
                    <a:solidFill>
                      <a:schemeClr val="bg1">
                        <a:lumMod val="85000"/>
                      </a:schemeClr>
                    </a:solidFill>
                  </a:tcPr>
                </a:tc>
                <a:tc>
                  <a:txBody>
                    <a:bodyPr/>
                    <a:lstStyle/>
                    <a:p>
                      <a:pPr algn="r">
                        <a:spcAft>
                          <a:spcPts val="0"/>
                        </a:spcAft>
                      </a:pPr>
                      <a:r>
                        <a:rPr lang="nl-NL" sz="2000" dirty="0">
                          <a:solidFill>
                            <a:schemeClr val="tx1"/>
                          </a:solidFill>
                          <a:effectLst/>
                        </a:rPr>
                        <a:t>2012</a:t>
                      </a:r>
                      <a:endParaRPr lang="nl-NL" sz="2000" dirty="0">
                        <a:solidFill>
                          <a:schemeClr val="tx1"/>
                        </a:solidFill>
                        <a:effectLst/>
                        <a:latin typeface="Times New Roman" panose="02020603050405020304" pitchFamily="18" charset="0"/>
                        <a:ea typeface="MS Mincho" panose="02020609040205080304" pitchFamily="49" charset="-128"/>
                      </a:endParaRPr>
                    </a:p>
                  </a:txBody>
                  <a:tcPr marL="44450" marR="44450" marT="0" marB="0" anchor="ctr">
                    <a:solidFill>
                      <a:schemeClr val="bg1">
                        <a:lumMod val="85000"/>
                      </a:schemeClr>
                    </a:solidFill>
                  </a:tcPr>
                </a:tc>
                <a:extLst>
                  <a:ext uri="{0D108BD9-81ED-4DB2-BD59-A6C34878D82A}">
                    <a16:rowId xmlns:a16="http://schemas.microsoft.com/office/drawing/2014/main" val="2956879546"/>
                  </a:ext>
                </a:extLst>
              </a:tr>
              <a:tr h="385384">
                <a:tc>
                  <a:txBody>
                    <a:bodyPr/>
                    <a:lstStyle/>
                    <a:p>
                      <a:pPr>
                        <a:spcAft>
                          <a:spcPts val="0"/>
                        </a:spcAft>
                      </a:pPr>
                      <a:r>
                        <a:rPr lang="nl-NL" sz="2000" dirty="0">
                          <a:solidFill>
                            <a:schemeClr val="tx1"/>
                          </a:solidFill>
                          <a:effectLst/>
                        </a:rPr>
                        <a:t>België</a:t>
                      </a:r>
                      <a:endParaRPr lang="nl-NL" sz="2000" dirty="0">
                        <a:solidFill>
                          <a:schemeClr val="tx1"/>
                        </a:solidFill>
                        <a:effectLst/>
                        <a:latin typeface="Times New Roman" panose="02020603050405020304" pitchFamily="18" charset="0"/>
                        <a:ea typeface="MS Mincho" panose="02020609040205080304" pitchFamily="49" charset="-128"/>
                      </a:endParaRPr>
                    </a:p>
                  </a:txBody>
                  <a:tcPr marL="44450" marR="44450" marT="0" marB="0" anchor="ctr">
                    <a:solidFill>
                      <a:schemeClr val="bg1">
                        <a:lumMod val="85000"/>
                      </a:schemeClr>
                    </a:solidFill>
                  </a:tcPr>
                </a:tc>
                <a:tc>
                  <a:txBody>
                    <a:bodyPr/>
                    <a:lstStyle/>
                    <a:p>
                      <a:pPr>
                        <a:spcAft>
                          <a:spcPts val="0"/>
                        </a:spcAft>
                      </a:pPr>
                      <a:r>
                        <a:rPr lang="nl-NL" sz="2000">
                          <a:solidFill>
                            <a:schemeClr val="tx1"/>
                          </a:solidFill>
                          <a:effectLst/>
                        </a:rPr>
                        <a:t>Vlaams Belang</a:t>
                      </a:r>
                      <a:endParaRPr lang="nl-NL" sz="2000">
                        <a:solidFill>
                          <a:schemeClr val="tx1"/>
                        </a:solidFill>
                        <a:effectLst/>
                        <a:latin typeface="Times New Roman" panose="02020603050405020304" pitchFamily="18" charset="0"/>
                        <a:ea typeface="MS Mincho" panose="02020609040205080304" pitchFamily="49" charset="-128"/>
                      </a:endParaRPr>
                    </a:p>
                  </a:txBody>
                  <a:tcPr marL="44450" marR="44450" marT="0" marB="0" anchor="ctr">
                    <a:solidFill>
                      <a:schemeClr val="bg1">
                        <a:lumMod val="85000"/>
                      </a:schemeClr>
                    </a:solidFill>
                  </a:tcPr>
                </a:tc>
                <a:tc>
                  <a:txBody>
                    <a:bodyPr/>
                    <a:lstStyle/>
                    <a:p>
                      <a:pPr algn="r">
                        <a:spcAft>
                          <a:spcPts val="0"/>
                        </a:spcAft>
                      </a:pPr>
                      <a:r>
                        <a:rPr lang="nl-NL" sz="2000">
                          <a:solidFill>
                            <a:schemeClr val="tx1"/>
                          </a:solidFill>
                          <a:effectLst/>
                        </a:rPr>
                        <a:t>1978</a:t>
                      </a:r>
                      <a:endParaRPr lang="nl-NL" sz="2000">
                        <a:solidFill>
                          <a:schemeClr val="tx1"/>
                        </a:solidFill>
                        <a:effectLst/>
                        <a:latin typeface="Times New Roman" panose="02020603050405020304" pitchFamily="18" charset="0"/>
                        <a:ea typeface="MS Mincho" panose="02020609040205080304" pitchFamily="49" charset="-128"/>
                      </a:endParaRPr>
                    </a:p>
                  </a:txBody>
                  <a:tcPr marL="44450" marR="44450" marT="0" marB="0" anchor="ctr">
                    <a:solidFill>
                      <a:schemeClr val="bg1">
                        <a:lumMod val="85000"/>
                      </a:schemeClr>
                    </a:solidFill>
                  </a:tcPr>
                </a:tc>
                <a:tc>
                  <a:txBody>
                    <a:bodyPr/>
                    <a:lstStyle/>
                    <a:p>
                      <a:pPr algn="r">
                        <a:spcAft>
                          <a:spcPts val="0"/>
                        </a:spcAft>
                      </a:pPr>
                      <a:r>
                        <a:rPr lang="nl-NL" sz="2000">
                          <a:solidFill>
                            <a:schemeClr val="tx1"/>
                          </a:solidFill>
                          <a:effectLst/>
                        </a:rPr>
                        <a:t>24</a:t>
                      </a:r>
                      <a:endParaRPr lang="nl-NL" sz="2000">
                        <a:solidFill>
                          <a:schemeClr val="tx1"/>
                        </a:solidFill>
                        <a:effectLst/>
                        <a:latin typeface="Times New Roman" panose="02020603050405020304" pitchFamily="18" charset="0"/>
                        <a:ea typeface="MS Mincho" panose="02020609040205080304" pitchFamily="49" charset="-128"/>
                      </a:endParaRPr>
                    </a:p>
                  </a:txBody>
                  <a:tcPr marL="44450" marR="44450" marT="0" marB="0" anchor="ctr">
                    <a:solidFill>
                      <a:schemeClr val="bg1">
                        <a:lumMod val="85000"/>
                      </a:schemeClr>
                    </a:solidFill>
                  </a:tcPr>
                </a:tc>
                <a:tc>
                  <a:txBody>
                    <a:bodyPr/>
                    <a:lstStyle/>
                    <a:p>
                      <a:pPr algn="r">
                        <a:spcAft>
                          <a:spcPts val="0"/>
                        </a:spcAft>
                      </a:pPr>
                      <a:r>
                        <a:rPr lang="nl-NL" sz="2000" dirty="0">
                          <a:solidFill>
                            <a:schemeClr val="tx1"/>
                          </a:solidFill>
                          <a:effectLst/>
                        </a:rPr>
                        <a:t>2004</a:t>
                      </a:r>
                      <a:endParaRPr lang="nl-NL" sz="2000" dirty="0">
                        <a:solidFill>
                          <a:schemeClr val="tx1"/>
                        </a:solidFill>
                        <a:effectLst/>
                        <a:latin typeface="Times New Roman" panose="02020603050405020304" pitchFamily="18" charset="0"/>
                        <a:ea typeface="MS Mincho" panose="02020609040205080304" pitchFamily="49" charset="-128"/>
                      </a:endParaRPr>
                    </a:p>
                  </a:txBody>
                  <a:tcPr marL="44450" marR="44450" marT="0" marB="0" anchor="ctr">
                    <a:solidFill>
                      <a:schemeClr val="bg1">
                        <a:lumMod val="85000"/>
                      </a:schemeClr>
                    </a:solidFill>
                  </a:tcPr>
                </a:tc>
                <a:extLst>
                  <a:ext uri="{0D108BD9-81ED-4DB2-BD59-A6C34878D82A}">
                    <a16:rowId xmlns:a16="http://schemas.microsoft.com/office/drawing/2014/main" val="185220408"/>
                  </a:ext>
                </a:extLst>
              </a:tr>
              <a:tr h="385384">
                <a:tc>
                  <a:txBody>
                    <a:bodyPr/>
                    <a:lstStyle/>
                    <a:p>
                      <a:pPr>
                        <a:spcAft>
                          <a:spcPts val="0"/>
                        </a:spcAft>
                      </a:pPr>
                      <a:r>
                        <a:rPr lang="nl-NL" sz="2000" dirty="0">
                          <a:solidFill>
                            <a:schemeClr val="tx1"/>
                          </a:solidFill>
                          <a:effectLst/>
                        </a:rPr>
                        <a:t>Hongarije</a:t>
                      </a:r>
                      <a:endParaRPr lang="nl-NL" sz="2000" dirty="0">
                        <a:solidFill>
                          <a:schemeClr val="tx1"/>
                        </a:solidFill>
                        <a:effectLst/>
                        <a:latin typeface="Times New Roman" panose="02020603050405020304" pitchFamily="18" charset="0"/>
                        <a:ea typeface="MS Mincho" panose="02020609040205080304" pitchFamily="49" charset="-128"/>
                      </a:endParaRPr>
                    </a:p>
                  </a:txBody>
                  <a:tcPr marL="44450" marR="44450" marT="0" marB="0" anchor="ctr">
                    <a:solidFill>
                      <a:schemeClr val="bg1">
                        <a:lumMod val="85000"/>
                      </a:schemeClr>
                    </a:solidFill>
                  </a:tcPr>
                </a:tc>
                <a:tc>
                  <a:txBody>
                    <a:bodyPr/>
                    <a:lstStyle/>
                    <a:p>
                      <a:pPr>
                        <a:spcAft>
                          <a:spcPts val="0"/>
                        </a:spcAft>
                      </a:pPr>
                      <a:r>
                        <a:rPr lang="nl-NL" sz="2000" dirty="0" err="1">
                          <a:solidFill>
                            <a:schemeClr val="tx1"/>
                          </a:solidFill>
                          <a:effectLst/>
                        </a:rPr>
                        <a:t>Fidesz</a:t>
                      </a:r>
                      <a:endParaRPr lang="nl-NL" sz="2000" dirty="0">
                        <a:solidFill>
                          <a:schemeClr val="tx1"/>
                        </a:solidFill>
                        <a:effectLst/>
                        <a:latin typeface="Times New Roman" panose="02020603050405020304" pitchFamily="18" charset="0"/>
                        <a:ea typeface="MS Mincho" panose="02020609040205080304" pitchFamily="49" charset="-128"/>
                      </a:endParaRPr>
                    </a:p>
                  </a:txBody>
                  <a:tcPr marL="44450" marR="44450" marT="0" marB="0" anchor="ctr">
                    <a:solidFill>
                      <a:schemeClr val="bg1">
                        <a:lumMod val="85000"/>
                      </a:schemeClr>
                    </a:solidFill>
                  </a:tcPr>
                </a:tc>
                <a:tc>
                  <a:txBody>
                    <a:bodyPr/>
                    <a:lstStyle/>
                    <a:p>
                      <a:pPr algn="r">
                        <a:spcAft>
                          <a:spcPts val="0"/>
                        </a:spcAft>
                      </a:pPr>
                      <a:r>
                        <a:rPr lang="nl-NL" sz="2000">
                          <a:solidFill>
                            <a:schemeClr val="tx1"/>
                          </a:solidFill>
                          <a:effectLst/>
                        </a:rPr>
                        <a:t>1988</a:t>
                      </a:r>
                      <a:endParaRPr lang="nl-NL" sz="2000">
                        <a:solidFill>
                          <a:schemeClr val="tx1"/>
                        </a:solidFill>
                        <a:effectLst/>
                        <a:latin typeface="Times New Roman" panose="02020603050405020304" pitchFamily="18" charset="0"/>
                        <a:ea typeface="MS Mincho" panose="02020609040205080304" pitchFamily="49" charset="-128"/>
                      </a:endParaRPr>
                    </a:p>
                  </a:txBody>
                  <a:tcPr marL="44450" marR="44450" marT="0" marB="0" anchor="ctr">
                    <a:solidFill>
                      <a:schemeClr val="bg1">
                        <a:lumMod val="85000"/>
                      </a:schemeClr>
                    </a:solidFill>
                  </a:tcPr>
                </a:tc>
                <a:tc>
                  <a:txBody>
                    <a:bodyPr/>
                    <a:lstStyle/>
                    <a:p>
                      <a:pPr algn="r">
                        <a:spcAft>
                          <a:spcPts val="0"/>
                        </a:spcAft>
                      </a:pPr>
                      <a:r>
                        <a:rPr lang="nl-NL" sz="2000">
                          <a:solidFill>
                            <a:schemeClr val="tx1"/>
                          </a:solidFill>
                          <a:effectLst/>
                        </a:rPr>
                        <a:t>54</a:t>
                      </a:r>
                      <a:endParaRPr lang="nl-NL" sz="2000">
                        <a:solidFill>
                          <a:schemeClr val="tx1"/>
                        </a:solidFill>
                        <a:effectLst/>
                        <a:latin typeface="Times New Roman" panose="02020603050405020304" pitchFamily="18" charset="0"/>
                        <a:ea typeface="MS Mincho" panose="02020609040205080304" pitchFamily="49" charset="-128"/>
                      </a:endParaRPr>
                    </a:p>
                  </a:txBody>
                  <a:tcPr marL="44450" marR="44450" marT="0" marB="0" anchor="ctr">
                    <a:solidFill>
                      <a:schemeClr val="bg1">
                        <a:lumMod val="85000"/>
                      </a:schemeClr>
                    </a:solidFill>
                  </a:tcPr>
                </a:tc>
                <a:tc>
                  <a:txBody>
                    <a:bodyPr/>
                    <a:lstStyle/>
                    <a:p>
                      <a:pPr algn="r">
                        <a:spcAft>
                          <a:spcPts val="0"/>
                        </a:spcAft>
                      </a:pPr>
                      <a:r>
                        <a:rPr lang="nl-NL" sz="2000" dirty="0">
                          <a:solidFill>
                            <a:schemeClr val="tx1"/>
                          </a:solidFill>
                          <a:effectLst/>
                        </a:rPr>
                        <a:t>2010</a:t>
                      </a:r>
                      <a:endParaRPr lang="nl-NL" sz="2000" dirty="0">
                        <a:solidFill>
                          <a:schemeClr val="tx1"/>
                        </a:solidFill>
                        <a:effectLst/>
                        <a:latin typeface="Times New Roman" panose="02020603050405020304" pitchFamily="18" charset="0"/>
                        <a:ea typeface="MS Mincho" panose="02020609040205080304" pitchFamily="49" charset="-128"/>
                      </a:endParaRPr>
                    </a:p>
                  </a:txBody>
                  <a:tcPr marL="44450" marR="44450" marT="0" marB="0" anchor="ctr">
                    <a:solidFill>
                      <a:schemeClr val="bg1">
                        <a:lumMod val="85000"/>
                      </a:schemeClr>
                    </a:solidFill>
                  </a:tcPr>
                </a:tc>
                <a:extLst>
                  <a:ext uri="{0D108BD9-81ED-4DB2-BD59-A6C34878D82A}">
                    <a16:rowId xmlns:a16="http://schemas.microsoft.com/office/drawing/2014/main" val="1017101709"/>
                  </a:ext>
                </a:extLst>
              </a:tr>
              <a:tr h="385384">
                <a:tc>
                  <a:txBody>
                    <a:bodyPr/>
                    <a:lstStyle/>
                    <a:p>
                      <a:pPr>
                        <a:spcAft>
                          <a:spcPts val="0"/>
                        </a:spcAft>
                      </a:pPr>
                      <a:r>
                        <a:rPr lang="nl-NL" sz="2000" dirty="0">
                          <a:solidFill>
                            <a:schemeClr val="tx1"/>
                          </a:solidFill>
                          <a:effectLst/>
                        </a:rPr>
                        <a:t>Zweden</a:t>
                      </a:r>
                      <a:endParaRPr lang="nl-NL" sz="2000" dirty="0">
                        <a:solidFill>
                          <a:schemeClr val="tx1"/>
                        </a:solidFill>
                        <a:effectLst/>
                        <a:latin typeface="Times New Roman" panose="02020603050405020304" pitchFamily="18" charset="0"/>
                        <a:ea typeface="MS Mincho" panose="02020609040205080304" pitchFamily="49" charset="-128"/>
                      </a:endParaRPr>
                    </a:p>
                  </a:txBody>
                  <a:tcPr marL="44450" marR="44450" marT="0" marB="0" anchor="ctr">
                    <a:solidFill>
                      <a:schemeClr val="bg1">
                        <a:lumMod val="85000"/>
                      </a:schemeClr>
                    </a:solidFill>
                  </a:tcPr>
                </a:tc>
                <a:tc>
                  <a:txBody>
                    <a:bodyPr/>
                    <a:lstStyle/>
                    <a:p>
                      <a:pPr>
                        <a:spcAft>
                          <a:spcPts val="0"/>
                        </a:spcAft>
                      </a:pPr>
                      <a:r>
                        <a:rPr lang="nl-NL" sz="2000">
                          <a:solidFill>
                            <a:schemeClr val="tx1"/>
                          </a:solidFill>
                          <a:effectLst/>
                        </a:rPr>
                        <a:t>Zweedse Demokraten</a:t>
                      </a:r>
                      <a:endParaRPr lang="nl-NL" sz="2000">
                        <a:solidFill>
                          <a:schemeClr val="tx1"/>
                        </a:solidFill>
                        <a:effectLst/>
                        <a:latin typeface="Times New Roman" panose="02020603050405020304" pitchFamily="18" charset="0"/>
                        <a:ea typeface="MS Mincho" panose="02020609040205080304" pitchFamily="49" charset="-128"/>
                      </a:endParaRPr>
                    </a:p>
                  </a:txBody>
                  <a:tcPr marL="44450" marR="44450" marT="0" marB="0" anchor="ctr">
                    <a:solidFill>
                      <a:schemeClr val="bg1">
                        <a:lumMod val="85000"/>
                      </a:schemeClr>
                    </a:solidFill>
                  </a:tcPr>
                </a:tc>
                <a:tc>
                  <a:txBody>
                    <a:bodyPr/>
                    <a:lstStyle/>
                    <a:p>
                      <a:pPr algn="r">
                        <a:spcAft>
                          <a:spcPts val="0"/>
                        </a:spcAft>
                      </a:pPr>
                      <a:r>
                        <a:rPr lang="nl-NL" sz="2000">
                          <a:solidFill>
                            <a:schemeClr val="tx1"/>
                          </a:solidFill>
                          <a:effectLst/>
                        </a:rPr>
                        <a:t>1988</a:t>
                      </a:r>
                      <a:endParaRPr lang="nl-NL" sz="2000">
                        <a:solidFill>
                          <a:schemeClr val="tx1"/>
                        </a:solidFill>
                        <a:effectLst/>
                        <a:latin typeface="Times New Roman" panose="02020603050405020304" pitchFamily="18" charset="0"/>
                        <a:ea typeface="MS Mincho" panose="02020609040205080304" pitchFamily="49" charset="-128"/>
                      </a:endParaRPr>
                    </a:p>
                  </a:txBody>
                  <a:tcPr marL="44450" marR="44450" marT="0" marB="0" anchor="ctr">
                    <a:solidFill>
                      <a:schemeClr val="bg1">
                        <a:lumMod val="85000"/>
                      </a:schemeClr>
                    </a:solidFill>
                  </a:tcPr>
                </a:tc>
                <a:tc>
                  <a:txBody>
                    <a:bodyPr/>
                    <a:lstStyle/>
                    <a:p>
                      <a:pPr algn="r">
                        <a:spcAft>
                          <a:spcPts val="0"/>
                        </a:spcAft>
                      </a:pPr>
                      <a:r>
                        <a:rPr lang="nl-NL" sz="2000">
                          <a:solidFill>
                            <a:schemeClr val="tx1"/>
                          </a:solidFill>
                          <a:effectLst/>
                        </a:rPr>
                        <a:t>18</a:t>
                      </a:r>
                      <a:endParaRPr lang="nl-NL" sz="2000">
                        <a:solidFill>
                          <a:schemeClr val="tx1"/>
                        </a:solidFill>
                        <a:effectLst/>
                        <a:latin typeface="Times New Roman" panose="02020603050405020304" pitchFamily="18" charset="0"/>
                        <a:ea typeface="MS Mincho" panose="02020609040205080304" pitchFamily="49" charset="-128"/>
                      </a:endParaRPr>
                    </a:p>
                  </a:txBody>
                  <a:tcPr marL="44450" marR="44450" marT="0" marB="0" anchor="ctr">
                    <a:solidFill>
                      <a:schemeClr val="bg1">
                        <a:lumMod val="85000"/>
                      </a:schemeClr>
                    </a:solidFill>
                  </a:tcPr>
                </a:tc>
                <a:tc>
                  <a:txBody>
                    <a:bodyPr/>
                    <a:lstStyle/>
                    <a:p>
                      <a:pPr algn="r">
                        <a:spcAft>
                          <a:spcPts val="0"/>
                        </a:spcAft>
                      </a:pPr>
                      <a:r>
                        <a:rPr lang="nl-NL" sz="2000" dirty="0">
                          <a:solidFill>
                            <a:schemeClr val="tx1"/>
                          </a:solidFill>
                          <a:effectLst/>
                        </a:rPr>
                        <a:t>2018</a:t>
                      </a:r>
                      <a:endParaRPr lang="nl-NL" sz="2000" dirty="0">
                        <a:solidFill>
                          <a:schemeClr val="tx1"/>
                        </a:solidFill>
                        <a:effectLst/>
                        <a:latin typeface="Times New Roman" panose="02020603050405020304" pitchFamily="18" charset="0"/>
                        <a:ea typeface="MS Mincho" panose="02020609040205080304" pitchFamily="49" charset="-128"/>
                      </a:endParaRPr>
                    </a:p>
                  </a:txBody>
                  <a:tcPr marL="44450" marR="44450" marT="0" marB="0" anchor="ctr">
                    <a:solidFill>
                      <a:schemeClr val="bg1">
                        <a:lumMod val="85000"/>
                      </a:schemeClr>
                    </a:solidFill>
                  </a:tcPr>
                </a:tc>
                <a:extLst>
                  <a:ext uri="{0D108BD9-81ED-4DB2-BD59-A6C34878D82A}">
                    <a16:rowId xmlns:a16="http://schemas.microsoft.com/office/drawing/2014/main" val="1460909080"/>
                  </a:ext>
                </a:extLst>
              </a:tr>
              <a:tr h="385384">
                <a:tc>
                  <a:txBody>
                    <a:bodyPr/>
                    <a:lstStyle/>
                    <a:p>
                      <a:pPr>
                        <a:spcAft>
                          <a:spcPts val="0"/>
                        </a:spcAft>
                      </a:pPr>
                      <a:r>
                        <a:rPr lang="nl-NL" sz="2000" dirty="0">
                          <a:solidFill>
                            <a:schemeClr val="tx1"/>
                          </a:solidFill>
                          <a:effectLst/>
                        </a:rPr>
                        <a:t>Italië</a:t>
                      </a:r>
                      <a:endParaRPr lang="nl-NL" sz="2000" dirty="0">
                        <a:solidFill>
                          <a:schemeClr val="tx1"/>
                        </a:solidFill>
                        <a:effectLst/>
                        <a:latin typeface="Times New Roman" panose="02020603050405020304" pitchFamily="18" charset="0"/>
                        <a:ea typeface="MS Mincho" panose="02020609040205080304" pitchFamily="49" charset="-128"/>
                      </a:endParaRPr>
                    </a:p>
                  </a:txBody>
                  <a:tcPr marL="44450" marR="44450" marT="0" marB="0" anchor="ctr">
                    <a:solidFill>
                      <a:schemeClr val="bg1">
                        <a:lumMod val="85000"/>
                      </a:schemeClr>
                    </a:solidFill>
                  </a:tcPr>
                </a:tc>
                <a:tc>
                  <a:txBody>
                    <a:bodyPr/>
                    <a:lstStyle/>
                    <a:p>
                      <a:pPr>
                        <a:spcAft>
                          <a:spcPts val="0"/>
                        </a:spcAft>
                      </a:pPr>
                      <a:r>
                        <a:rPr lang="nl-NL" sz="2000" dirty="0" err="1">
                          <a:solidFill>
                            <a:schemeClr val="tx1"/>
                          </a:solidFill>
                          <a:effectLst/>
                        </a:rPr>
                        <a:t>Lega</a:t>
                      </a:r>
                      <a:r>
                        <a:rPr lang="nl-NL" sz="2000" dirty="0">
                          <a:solidFill>
                            <a:schemeClr val="tx1"/>
                          </a:solidFill>
                          <a:effectLst/>
                        </a:rPr>
                        <a:t> Nord</a:t>
                      </a:r>
                      <a:endParaRPr lang="nl-NL" sz="2000" dirty="0">
                        <a:solidFill>
                          <a:schemeClr val="tx1"/>
                        </a:solidFill>
                        <a:effectLst/>
                        <a:latin typeface="Times New Roman" panose="02020603050405020304" pitchFamily="18" charset="0"/>
                        <a:ea typeface="MS Mincho" panose="02020609040205080304" pitchFamily="49" charset="-128"/>
                      </a:endParaRPr>
                    </a:p>
                  </a:txBody>
                  <a:tcPr marL="44450" marR="44450" marT="0" marB="0" anchor="ctr">
                    <a:solidFill>
                      <a:schemeClr val="bg1">
                        <a:lumMod val="85000"/>
                      </a:schemeClr>
                    </a:solidFill>
                  </a:tcPr>
                </a:tc>
                <a:tc>
                  <a:txBody>
                    <a:bodyPr/>
                    <a:lstStyle/>
                    <a:p>
                      <a:pPr algn="r">
                        <a:spcAft>
                          <a:spcPts val="0"/>
                        </a:spcAft>
                      </a:pPr>
                      <a:r>
                        <a:rPr lang="nl-NL" sz="2000">
                          <a:solidFill>
                            <a:schemeClr val="tx1"/>
                          </a:solidFill>
                          <a:effectLst/>
                        </a:rPr>
                        <a:t>1991</a:t>
                      </a:r>
                      <a:endParaRPr lang="nl-NL" sz="2000">
                        <a:solidFill>
                          <a:schemeClr val="tx1"/>
                        </a:solidFill>
                        <a:effectLst/>
                        <a:latin typeface="Times New Roman" panose="02020603050405020304" pitchFamily="18" charset="0"/>
                        <a:ea typeface="MS Mincho" panose="02020609040205080304" pitchFamily="49" charset="-128"/>
                      </a:endParaRPr>
                    </a:p>
                  </a:txBody>
                  <a:tcPr marL="44450" marR="44450" marT="0" marB="0" anchor="ctr">
                    <a:solidFill>
                      <a:schemeClr val="bg1">
                        <a:lumMod val="85000"/>
                      </a:schemeClr>
                    </a:solidFill>
                  </a:tcPr>
                </a:tc>
                <a:tc>
                  <a:txBody>
                    <a:bodyPr/>
                    <a:lstStyle/>
                    <a:p>
                      <a:pPr algn="r">
                        <a:spcAft>
                          <a:spcPts val="0"/>
                        </a:spcAft>
                      </a:pPr>
                      <a:r>
                        <a:rPr lang="nl-NL" sz="2000">
                          <a:solidFill>
                            <a:schemeClr val="tx1"/>
                          </a:solidFill>
                          <a:effectLst/>
                        </a:rPr>
                        <a:t>17</a:t>
                      </a:r>
                      <a:endParaRPr lang="nl-NL" sz="2000">
                        <a:solidFill>
                          <a:schemeClr val="tx1"/>
                        </a:solidFill>
                        <a:effectLst/>
                        <a:latin typeface="Times New Roman" panose="02020603050405020304" pitchFamily="18" charset="0"/>
                        <a:ea typeface="MS Mincho" panose="02020609040205080304" pitchFamily="49" charset="-128"/>
                      </a:endParaRPr>
                    </a:p>
                  </a:txBody>
                  <a:tcPr marL="44450" marR="44450" marT="0" marB="0" anchor="ctr">
                    <a:solidFill>
                      <a:schemeClr val="bg1">
                        <a:lumMod val="85000"/>
                      </a:schemeClr>
                    </a:solidFill>
                  </a:tcPr>
                </a:tc>
                <a:tc>
                  <a:txBody>
                    <a:bodyPr/>
                    <a:lstStyle/>
                    <a:p>
                      <a:pPr algn="r">
                        <a:spcAft>
                          <a:spcPts val="0"/>
                        </a:spcAft>
                      </a:pPr>
                      <a:r>
                        <a:rPr lang="nl-NL" sz="2000" dirty="0">
                          <a:solidFill>
                            <a:schemeClr val="tx1"/>
                          </a:solidFill>
                          <a:effectLst/>
                        </a:rPr>
                        <a:t>2018</a:t>
                      </a:r>
                      <a:endParaRPr lang="nl-NL" sz="2000" dirty="0">
                        <a:solidFill>
                          <a:schemeClr val="tx1"/>
                        </a:solidFill>
                        <a:effectLst/>
                        <a:latin typeface="Times New Roman" panose="02020603050405020304" pitchFamily="18" charset="0"/>
                        <a:ea typeface="MS Mincho" panose="02020609040205080304" pitchFamily="49" charset="-128"/>
                      </a:endParaRPr>
                    </a:p>
                  </a:txBody>
                  <a:tcPr marL="44450" marR="44450" marT="0" marB="0" anchor="ctr">
                    <a:solidFill>
                      <a:schemeClr val="bg1">
                        <a:lumMod val="85000"/>
                      </a:schemeClr>
                    </a:solidFill>
                  </a:tcPr>
                </a:tc>
                <a:extLst>
                  <a:ext uri="{0D108BD9-81ED-4DB2-BD59-A6C34878D82A}">
                    <a16:rowId xmlns:a16="http://schemas.microsoft.com/office/drawing/2014/main" val="2322180601"/>
                  </a:ext>
                </a:extLst>
              </a:tr>
              <a:tr h="385384">
                <a:tc>
                  <a:txBody>
                    <a:bodyPr/>
                    <a:lstStyle/>
                    <a:p>
                      <a:pPr>
                        <a:spcAft>
                          <a:spcPts val="0"/>
                        </a:spcAft>
                      </a:pPr>
                      <a:r>
                        <a:rPr lang="nl-NL" sz="2000" dirty="0">
                          <a:solidFill>
                            <a:schemeClr val="tx1"/>
                          </a:solidFill>
                          <a:effectLst/>
                        </a:rPr>
                        <a:t>Denemarken</a:t>
                      </a:r>
                      <a:endParaRPr lang="nl-NL" sz="2000" dirty="0">
                        <a:solidFill>
                          <a:schemeClr val="tx1"/>
                        </a:solidFill>
                        <a:effectLst/>
                        <a:latin typeface="Times New Roman" panose="02020603050405020304" pitchFamily="18" charset="0"/>
                        <a:ea typeface="MS Mincho" panose="02020609040205080304" pitchFamily="49" charset="-128"/>
                      </a:endParaRPr>
                    </a:p>
                  </a:txBody>
                  <a:tcPr marL="44450" marR="44450" marT="0" marB="0" anchor="ctr">
                    <a:solidFill>
                      <a:schemeClr val="bg1">
                        <a:lumMod val="85000"/>
                      </a:schemeClr>
                    </a:solidFill>
                  </a:tcPr>
                </a:tc>
                <a:tc>
                  <a:txBody>
                    <a:bodyPr/>
                    <a:lstStyle/>
                    <a:p>
                      <a:pPr>
                        <a:spcAft>
                          <a:spcPts val="0"/>
                        </a:spcAft>
                      </a:pPr>
                      <a:r>
                        <a:rPr lang="nl-NL" sz="2000">
                          <a:solidFill>
                            <a:schemeClr val="tx1"/>
                          </a:solidFill>
                          <a:effectLst/>
                        </a:rPr>
                        <a:t>Dansk Folksparti</a:t>
                      </a:r>
                      <a:endParaRPr lang="nl-NL" sz="2000">
                        <a:solidFill>
                          <a:schemeClr val="tx1"/>
                        </a:solidFill>
                        <a:effectLst/>
                        <a:latin typeface="Times New Roman" panose="02020603050405020304" pitchFamily="18" charset="0"/>
                        <a:ea typeface="MS Mincho" panose="02020609040205080304" pitchFamily="49" charset="-128"/>
                      </a:endParaRPr>
                    </a:p>
                  </a:txBody>
                  <a:tcPr marL="44450" marR="44450" marT="0" marB="0" anchor="ctr">
                    <a:solidFill>
                      <a:schemeClr val="bg1">
                        <a:lumMod val="85000"/>
                      </a:schemeClr>
                    </a:solidFill>
                  </a:tcPr>
                </a:tc>
                <a:tc>
                  <a:txBody>
                    <a:bodyPr/>
                    <a:lstStyle/>
                    <a:p>
                      <a:pPr algn="r">
                        <a:spcAft>
                          <a:spcPts val="0"/>
                        </a:spcAft>
                      </a:pPr>
                      <a:r>
                        <a:rPr lang="nl-NL" sz="2000">
                          <a:solidFill>
                            <a:schemeClr val="tx1"/>
                          </a:solidFill>
                          <a:effectLst/>
                        </a:rPr>
                        <a:t>1995</a:t>
                      </a:r>
                      <a:endParaRPr lang="nl-NL" sz="2000">
                        <a:solidFill>
                          <a:schemeClr val="tx1"/>
                        </a:solidFill>
                        <a:effectLst/>
                        <a:latin typeface="Times New Roman" panose="02020603050405020304" pitchFamily="18" charset="0"/>
                        <a:ea typeface="MS Mincho" panose="02020609040205080304" pitchFamily="49" charset="-128"/>
                      </a:endParaRPr>
                    </a:p>
                  </a:txBody>
                  <a:tcPr marL="44450" marR="44450" marT="0" marB="0" anchor="ctr">
                    <a:solidFill>
                      <a:schemeClr val="bg1">
                        <a:lumMod val="85000"/>
                      </a:schemeClr>
                    </a:solidFill>
                  </a:tcPr>
                </a:tc>
                <a:tc>
                  <a:txBody>
                    <a:bodyPr/>
                    <a:lstStyle/>
                    <a:p>
                      <a:pPr algn="r">
                        <a:spcAft>
                          <a:spcPts val="0"/>
                        </a:spcAft>
                      </a:pPr>
                      <a:r>
                        <a:rPr lang="nl-NL" sz="2000" dirty="0">
                          <a:solidFill>
                            <a:schemeClr val="tx1"/>
                          </a:solidFill>
                          <a:effectLst/>
                        </a:rPr>
                        <a:t>21</a:t>
                      </a:r>
                      <a:endParaRPr lang="nl-NL" sz="2000" dirty="0">
                        <a:solidFill>
                          <a:schemeClr val="tx1"/>
                        </a:solidFill>
                        <a:effectLst/>
                        <a:latin typeface="Times New Roman" panose="02020603050405020304" pitchFamily="18" charset="0"/>
                        <a:ea typeface="MS Mincho" panose="02020609040205080304" pitchFamily="49" charset="-128"/>
                      </a:endParaRPr>
                    </a:p>
                  </a:txBody>
                  <a:tcPr marL="44450" marR="44450" marT="0" marB="0" anchor="ctr">
                    <a:solidFill>
                      <a:schemeClr val="bg1">
                        <a:lumMod val="85000"/>
                      </a:schemeClr>
                    </a:solidFill>
                  </a:tcPr>
                </a:tc>
                <a:tc>
                  <a:txBody>
                    <a:bodyPr/>
                    <a:lstStyle/>
                    <a:p>
                      <a:pPr algn="r">
                        <a:spcAft>
                          <a:spcPts val="0"/>
                        </a:spcAft>
                      </a:pPr>
                      <a:r>
                        <a:rPr lang="nl-NL" sz="2000" dirty="0">
                          <a:solidFill>
                            <a:schemeClr val="tx1"/>
                          </a:solidFill>
                          <a:effectLst/>
                        </a:rPr>
                        <a:t>2015</a:t>
                      </a:r>
                      <a:endParaRPr lang="nl-NL" sz="2000" dirty="0">
                        <a:solidFill>
                          <a:schemeClr val="tx1"/>
                        </a:solidFill>
                        <a:effectLst/>
                        <a:latin typeface="Times New Roman" panose="02020603050405020304" pitchFamily="18" charset="0"/>
                        <a:ea typeface="MS Mincho" panose="02020609040205080304" pitchFamily="49" charset="-128"/>
                      </a:endParaRPr>
                    </a:p>
                  </a:txBody>
                  <a:tcPr marL="44450" marR="44450" marT="0" marB="0" anchor="ctr">
                    <a:solidFill>
                      <a:schemeClr val="bg1">
                        <a:lumMod val="85000"/>
                      </a:schemeClr>
                    </a:solidFill>
                  </a:tcPr>
                </a:tc>
                <a:extLst>
                  <a:ext uri="{0D108BD9-81ED-4DB2-BD59-A6C34878D82A}">
                    <a16:rowId xmlns:a16="http://schemas.microsoft.com/office/drawing/2014/main" val="702110844"/>
                  </a:ext>
                </a:extLst>
              </a:tr>
              <a:tr h="385384">
                <a:tc>
                  <a:txBody>
                    <a:bodyPr/>
                    <a:lstStyle/>
                    <a:p>
                      <a:pPr>
                        <a:spcAft>
                          <a:spcPts val="0"/>
                        </a:spcAft>
                      </a:pPr>
                      <a:r>
                        <a:rPr lang="nl-NL" sz="2000" dirty="0">
                          <a:solidFill>
                            <a:schemeClr val="tx1"/>
                          </a:solidFill>
                          <a:effectLst/>
                        </a:rPr>
                        <a:t>Polen</a:t>
                      </a:r>
                      <a:endParaRPr lang="nl-NL" sz="2000" dirty="0">
                        <a:solidFill>
                          <a:schemeClr val="tx1"/>
                        </a:solidFill>
                        <a:effectLst/>
                        <a:latin typeface="Times New Roman" panose="02020603050405020304" pitchFamily="18" charset="0"/>
                        <a:ea typeface="MS Mincho" panose="02020609040205080304" pitchFamily="49" charset="-128"/>
                      </a:endParaRPr>
                    </a:p>
                  </a:txBody>
                  <a:tcPr marL="44450" marR="44450" marT="0" marB="0" anchor="ctr">
                    <a:solidFill>
                      <a:schemeClr val="bg1">
                        <a:lumMod val="85000"/>
                      </a:schemeClr>
                    </a:solidFill>
                  </a:tcPr>
                </a:tc>
                <a:tc>
                  <a:txBody>
                    <a:bodyPr/>
                    <a:lstStyle/>
                    <a:p>
                      <a:pPr>
                        <a:spcAft>
                          <a:spcPts val="0"/>
                        </a:spcAft>
                      </a:pPr>
                      <a:r>
                        <a:rPr lang="nl-NL" sz="2000">
                          <a:solidFill>
                            <a:schemeClr val="tx1"/>
                          </a:solidFill>
                          <a:effectLst/>
                        </a:rPr>
                        <a:t>Recht en Rechtvaardigheid</a:t>
                      </a:r>
                      <a:endParaRPr lang="nl-NL" sz="2000">
                        <a:solidFill>
                          <a:schemeClr val="tx1"/>
                        </a:solidFill>
                        <a:effectLst/>
                        <a:latin typeface="Times New Roman" panose="02020603050405020304" pitchFamily="18" charset="0"/>
                        <a:ea typeface="MS Mincho" panose="02020609040205080304" pitchFamily="49" charset="-128"/>
                      </a:endParaRPr>
                    </a:p>
                  </a:txBody>
                  <a:tcPr marL="44450" marR="44450" marT="0" marB="0" anchor="ctr">
                    <a:solidFill>
                      <a:schemeClr val="bg1">
                        <a:lumMod val="85000"/>
                      </a:schemeClr>
                    </a:solidFill>
                  </a:tcPr>
                </a:tc>
                <a:tc>
                  <a:txBody>
                    <a:bodyPr/>
                    <a:lstStyle/>
                    <a:p>
                      <a:pPr algn="r">
                        <a:spcAft>
                          <a:spcPts val="0"/>
                        </a:spcAft>
                      </a:pPr>
                      <a:r>
                        <a:rPr lang="nl-NL" sz="2000">
                          <a:solidFill>
                            <a:schemeClr val="tx1"/>
                          </a:solidFill>
                          <a:effectLst/>
                        </a:rPr>
                        <a:t>2001</a:t>
                      </a:r>
                      <a:endParaRPr lang="nl-NL" sz="2000">
                        <a:solidFill>
                          <a:schemeClr val="tx1"/>
                        </a:solidFill>
                        <a:effectLst/>
                        <a:latin typeface="Times New Roman" panose="02020603050405020304" pitchFamily="18" charset="0"/>
                        <a:ea typeface="MS Mincho" panose="02020609040205080304" pitchFamily="49" charset="-128"/>
                      </a:endParaRPr>
                    </a:p>
                  </a:txBody>
                  <a:tcPr marL="44450" marR="44450" marT="0" marB="0" anchor="ctr">
                    <a:solidFill>
                      <a:schemeClr val="bg1">
                        <a:lumMod val="85000"/>
                      </a:schemeClr>
                    </a:solidFill>
                  </a:tcPr>
                </a:tc>
                <a:tc>
                  <a:txBody>
                    <a:bodyPr/>
                    <a:lstStyle/>
                    <a:p>
                      <a:pPr algn="r">
                        <a:spcAft>
                          <a:spcPts val="0"/>
                        </a:spcAft>
                      </a:pPr>
                      <a:r>
                        <a:rPr lang="nl-NL" sz="2000">
                          <a:solidFill>
                            <a:schemeClr val="tx1"/>
                          </a:solidFill>
                          <a:effectLst/>
                        </a:rPr>
                        <a:t>44</a:t>
                      </a:r>
                      <a:endParaRPr lang="nl-NL" sz="2000">
                        <a:solidFill>
                          <a:schemeClr val="tx1"/>
                        </a:solidFill>
                        <a:effectLst/>
                        <a:latin typeface="Times New Roman" panose="02020603050405020304" pitchFamily="18" charset="0"/>
                        <a:ea typeface="MS Mincho" panose="02020609040205080304" pitchFamily="49" charset="-128"/>
                      </a:endParaRPr>
                    </a:p>
                  </a:txBody>
                  <a:tcPr marL="44450" marR="44450" marT="0" marB="0" anchor="ctr">
                    <a:solidFill>
                      <a:schemeClr val="bg1">
                        <a:lumMod val="85000"/>
                      </a:schemeClr>
                    </a:solidFill>
                  </a:tcPr>
                </a:tc>
                <a:tc>
                  <a:txBody>
                    <a:bodyPr/>
                    <a:lstStyle/>
                    <a:p>
                      <a:pPr algn="r">
                        <a:spcAft>
                          <a:spcPts val="0"/>
                        </a:spcAft>
                      </a:pPr>
                      <a:r>
                        <a:rPr lang="nl-NL" sz="2000" dirty="0">
                          <a:solidFill>
                            <a:schemeClr val="tx1"/>
                          </a:solidFill>
                          <a:effectLst/>
                        </a:rPr>
                        <a:t>2019</a:t>
                      </a:r>
                      <a:endParaRPr lang="nl-NL" sz="2000" dirty="0">
                        <a:solidFill>
                          <a:schemeClr val="tx1"/>
                        </a:solidFill>
                        <a:effectLst/>
                        <a:latin typeface="Times New Roman" panose="02020603050405020304" pitchFamily="18" charset="0"/>
                        <a:ea typeface="MS Mincho" panose="02020609040205080304" pitchFamily="49" charset="-128"/>
                      </a:endParaRPr>
                    </a:p>
                  </a:txBody>
                  <a:tcPr marL="44450" marR="44450" marT="0" marB="0" anchor="ctr">
                    <a:solidFill>
                      <a:schemeClr val="bg1">
                        <a:lumMod val="85000"/>
                      </a:schemeClr>
                    </a:solidFill>
                  </a:tcPr>
                </a:tc>
                <a:extLst>
                  <a:ext uri="{0D108BD9-81ED-4DB2-BD59-A6C34878D82A}">
                    <a16:rowId xmlns:a16="http://schemas.microsoft.com/office/drawing/2014/main" val="2211894500"/>
                  </a:ext>
                </a:extLst>
              </a:tr>
              <a:tr h="385384">
                <a:tc>
                  <a:txBody>
                    <a:bodyPr/>
                    <a:lstStyle/>
                    <a:p>
                      <a:pPr>
                        <a:spcAft>
                          <a:spcPts val="0"/>
                        </a:spcAft>
                      </a:pPr>
                      <a:r>
                        <a:rPr lang="nl-NL" sz="2000" dirty="0">
                          <a:solidFill>
                            <a:schemeClr val="tx1"/>
                          </a:solidFill>
                          <a:effectLst/>
                        </a:rPr>
                        <a:t>Nederland</a:t>
                      </a:r>
                      <a:endParaRPr lang="nl-NL" sz="2000" dirty="0">
                        <a:solidFill>
                          <a:schemeClr val="tx1"/>
                        </a:solidFill>
                        <a:effectLst/>
                        <a:latin typeface="Times New Roman" panose="02020603050405020304" pitchFamily="18" charset="0"/>
                        <a:ea typeface="MS Mincho" panose="02020609040205080304" pitchFamily="49" charset="-128"/>
                      </a:endParaRPr>
                    </a:p>
                  </a:txBody>
                  <a:tcPr marL="44450" marR="44450" marT="0" marB="0" anchor="ctr">
                    <a:solidFill>
                      <a:schemeClr val="bg1">
                        <a:lumMod val="85000"/>
                      </a:schemeClr>
                    </a:solidFill>
                  </a:tcPr>
                </a:tc>
                <a:tc>
                  <a:txBody>
                    <a:bodyPr/>
                    <a:lstStyle/>
                    <a:p>
                      <a:pPr>
                        <a:spcAft>
                          <a:spcPts val="0"/>
                        </a:spcAft>
                      </a:pPr>
                      <a:r>
                        <a:rPr lang="nl-NL" sz="2000">
                          <a:solidFill>
                            <a:schemeClr val="tx1"/>
                          </a:solidFill>
                          <a:effectLst/>
                        </a:rPr>
                        <a:t>Partij Voor de Vrijheid</a:t>
                      </a:r>
                      <a:endParaRPr lang="nl-NL" sz="2000">
                        <a:solidFill>
                          <a:schemeClr val="tx1"/>
                        </a:solidFill>
                        <a:effectLst/>
                        <a:latin typeface="Times New Roman" panose="02020603050405020304" pitchFamily="18" charset="0"/>
                        <a:ea typeface="MS Mincho" panose="02020609040205080304" pitchFamily="49" charset="-128"/>
                      </a:endParaRPr>
                    </a:p>
                  </a:txBody>
                  <a:tcPr marL="44450" marR="44450" marT="0" marB="0" anchor="ctr">
                    <a:solidFill>
                      <a:schemeClr val="bg1">
                        <a:lumMod val="85000"/>
                      </a:schemeClr>
                    </a:solidFill>
                  </a:tcPr>
                </a:tc>
                <a:tc>
                  <a:txBody>
                    <a:bodyPr/>
                    <a:lstStyle/>
                    <a:p>
                      <a:pPr algn="r">
                        <a:spcAft>
                          <a:spcPts val="0"/>
                        </a:spcAft>
                      </a:pPr>
                      <a:r>
                        <a:rPr lang="nl-NL" sz="2000">
                          <a:solidFill>
                            <a:schemeClr val="tx1"/>
                          </a:solidFill>
                          <a:effectLst/>
                        </a:rPr>
                        <a:t>2006</a:t>
                      </a:r>
                      <a:endParaRPr lang="nl-NL" sz="2000">
                        <a:solidFill>
                          <a:schemeClr val="tx1"/>
                        </a:solidFill>
                        <a:effectLst/>
                        <a:latin typeface="Times New Roman" panose="02020603050405020304" pitchFamily="18" charset="0"/>
                        <a:ea typeface="MS Mincho" panose="02020609040205080304" pitchFamily="49" charset="-128"/>
                      </a:endParaRPr>
                    </a:p>
                  </a:txBody>
                  <a:tcPr marL="44450" marR="44450" marT="0" marB="0" anchor="ctr">
                    <a:solidFill>
                      <a:schemeClr val="bg1">
                        <a:lumMod val="85000"/>
                      </a:schemeClr>
                    </a:solidFill>
                  </a:tcPr>
                </a:tc>
                <a:tc>
                  <a:txBody>
                    <a:bodyPr/>
                    <a:lstStyle/>
                    <a:p>
                      <a:pPr algn="r">
                        <a:spcAft>
                          <a:spcPts val="0"/>
                        </a:spcAft>
                      </a:pPr>
                      <a:r>
                        <a:rPr lang="nl-NL" sz="2000">
                          <a:solidFill>
                            <a:schemeClr val="tx1"/>
                          </a:solidFill>
                          <a:effectLst/>
                        </a:rPr>
                        <a:t>16</a:t>
                      </a:r>
                      <a:endParaRPr lang="nl-NL" sz="2000">
                        <a:solidFill>
                          <a:schemeClr val="tx1"/>
                        </a:solidFill>
                        <a:effectLst/>
                        <a:latin typeface="Times New Roman" panose="02020603050405020304" pitchFamily="18" charset="0"/>
                        <a:ea typeface="MS Mincho" panose="02020609040205080304" pitchFamily="49" charset="-128"/>
                      </a:endParaRPr>
                    </a:p>
                  </a:txBody>
                  <a:tcPr marL="44450" marR="44450" marT="0" marB="0" anchor="ctr">
                    <a:solidFill>
                      <a:schemeClr val="bg1">
                        <a:lumMod val="85000"/>
                      </a:schemeClr>
                    </a:solidFill>
                  </a:tcPr>
                </a:tc>
                <a:tc>
                  <a:txBody>
                    <a:bodyPr/>
                    <a:lstStyle/>
                    <a:p>
                      <a:pPr algn="r">
                        <a:spcAft>
                          <a:spcPts val="0"/>
                        </a:spcAft>
                      </a:pPr>
                      <a:r>
                        <a:rPr lang="nl-NL" sz="2000" dirty="0">
                          <a:solidFill>
                            <a:schemeClr val="tx1"/>
                          </a:solidFill>
                          <a:effectLst/>
                        </a:rPr>
                        <a:t>2010</a:t>
                      </a:r>
                      <a:endParaRPr lang="nl-NL" sz="2000" dirty="0">
                        <a:solidFill>
                          <a:schemeClr val="tx1"/>
                        </a:solidFill>
                        <a:effectLst/>
                        <a:latin typeface="Times New Roman" panose="02020603050405020304" pitchFamily="18" charset="0"/>
                        <a:ea typeface="MS Mincho" panose="02020609040205080304" pitchFamily="49" charset="-128"/>
                      </a:endParaRPr>
                    </a:p>
                  </a:txBody>
                  <a:tcPr marL="44450" marR="44450" marT="0" marB="0" anchor="ctr">
                    <a:solidFill>
                      <a:schemeClr val="bg1">
                        <a:lumMod val="85000"/>
                      </a:schemeClr>
                    </a:solidFill>
                  </a:tcPr>
                </a:tc>
                <a:extLst>
                  <a:ext uri="{0D108BD9-81ED-4DB2-BD59-A6C34878D82A}">
                    <a16:rowId xmlns:a16="http://schemas.microsoft.com/office/drawing/2014/main" val="2681003461"/>
                  </a:ext>
                </a:extLst>
              </a:tr>
              <a:tr h="385384">
                <a:tc>
                  <a:txBody>
                    <a:bodyPr/>
                    <a:lstStyle/>
                    <a:p>
                      <a:pPr>
                        <a:spcAft>
                          <a:spcPts val="0"/>
                        </a:spcAft>
                      </a:pPr>
                      <a:r>
                        <a:rPr lang="nl-NL" sz="2000" dirty="0">
                          <a:solidFill>
                            <a:schemeClr val="tx1"/>
                          </a:solidFill>
                          <a:effectLst/>
                        </a:rPr>
                        <a:t>Duitsland</a:t>
                      </a:r>
                      <a:endParaRPr lang="nl-NL" sz="2000" dirty="0">
                        <a:solidFill>
                          <a:schemeClr val="tx1"/>
                        </a:solidFill>
                        <a:effectLst/>
                        <a:latin typeface="Times New Roman" panose="02020603050405020304" pitchFamily="18" charset="0"/>
                        <a:ea typeface="MS Mincho" panose="02020609040205080304" pitchFamily="49" charset="-128"/>
                      </a:endParaRPr>
                    </a:p>
                  </a:txBody>
                  <a:tcPr marL="44450" marR="44450" marT="0" marB="0" anchor="ctr">
                    <a:solidFill>
                      <a:schemeClr val="bg1">
                        <a:lumMod val="85000"/>
                      </a:schemeClr>
                    </a:solidFill>
                  </a:tcPr>
                </a:tc>
                <a:tc>
                  <a:txBody>
                    <a:bodyPr/>
                    <a:lstStyle/>
                    <a:p>
                      <a:pPr>
                        <a:spcAft>
                          <a:spcPts val="0"/>
                        </a:spcAft>
                      </a:pPr>
                      <a:r>
                        <a:rPr lang="nl-NL" sz="2000" dirty="0" err="1">
                          <a:solidFill>
                            <a:schemeClr val="tx1"/>
                          </a:solidFill>
                          <a:effectLst/>
                        </a:rPr>
                        <a:t>Alternative</a:t>
                      </a:r>
                      <a:r>
                        <a:rPr lang="nl-NL" sz="2000" dirty="0">
                          <a:solidFill>
                            <a:schemeClr val="tx1"/>
                          </a:solidFill>
                          <a:effectLst/>
                        </a:rPr>
                        <a:t> </a:t>
                      </a:r>
                      <a:r>
                        <a:rPr lang="nl-NL" sz="2000" dirty="0" err="1">
                          <a:solidFill>
                            <a:schemeClr val="tx1"/>
                          </a:solidFill>
                          <a:effectLst/>
                        </a:rPr>
                        <a:t>für</a:t>
                      </a:r>
                      <a:r>
                        <a:rPr lang="nl-NL" sz="2000" dirty="0">
                          <a:solidFill>
                            <a:schemeClr val="tx1"/>
                          </a:solidFill>
                          <a:effectLst/>
                        </a:rPr>
                        <a:t> Deutschland</a:t>
                      </a:r>
                      <a:endParaRPr lang="nl-NL" sz="2000" dirty="0">
                        <a:solidFill>
                          <a:schemeClr val="tx1"/>
                        </a:solidFill>
                        <a:effectLst/>
                        <a:latin typeface="Times New Roman" panose="02020603050405020304" pitchFamily="18" charset="0"/>
                        <a:ea typeface="MS Mincho" panose="02020609040205080304" pitchFamily="49" charset="-128"/>
                      </a:endParaRPr>
                    </a:p>
                  </a:txBody>
                  <a:tcPr marL="44450" marR="44450" marT="0" marB="0" anchor="ctr">
                    <a:solidFill>
                      <a:schemeClr val="bg1">
                        <a:lumMod val="85000"/>
                      </a:schemeClr>
                    </a:solidFill>
                  </a:tcPr>
                </a:tc>
                <a:tc>
                  <a:txBody>
                    <a:bodyPr/>
                    <a:lstStyle/>
                    <a:p>
                      <a:pPr algn="r">
                        <a:spcAft>
                          <a:spcPts val="0"/>
                        </a:spcAft>
                      </a:pPr>
                      <a:r>
                        <a:rPr lang="nl-NL" sz="2000" dirty="0">
                          <a:solidFill>
                            <a:schemeClr val="tx1"/>
                          </a:solidFill>
                          <a:effectLst/>
                        </a:rPr>
                        <a:t>2013</a:t>
                      </a:r>
                      <a:endParaRPr lang="nl-NL" sz="2000" dirty="0">
                        <a:solidFill>
                          <a:schemeClr val="tx1"/>
                        </a:solidFill>
                        <a:effectLst/>
                        <a:latin typeface="Times New Roman" panose="02020603050405020304" pitchFamily="18" charset="0"/>
                        <a:ea typeface="MS Mincho" panose="02020609040205080304" pitchFamily="49" charset="-128"/>
                      </a:endParaRPr>
                    </a:p>
                  </a:txBody>
                  <a:tcPr marL="44450" marR="44450" marT="0" marB="0" anchor="ctr">
                    <a:solidFill>
                      <a:schemeClr val="bg1">
                        <a:lumMod val="85000"/>
                      </a:schemeClr>
                    </a:solidFill>
                  </a:tcPr>
                </a:tc>
                <a:tc>
                  <a:txBody>
                    <a:bodyPr/>
                    <a:lstStyle/>
                    <a:p>
                      <a:pPr algn="r">
                        <a:spcAft>
                          <a:spcPts val="0"/>
                        </a:spcAft>
                      </a:pPr>
                      <a:r>
                        <a:rPr lang="nl-NL" sz="2000" dirty="0">
                          <a:solidFill>
                            <a:schemeClr val="tx1"/>
                          </a:solidFill>
                          <a:effectLst/>
                        </a:rPr>
                        <a:t>13</a:t>
                      </a:r>
                      <a:endParaRPr lang="nl-NL" sz="2000" dirty="0">
                        <a:solidFill>
                          <a:schemeClr val="tx1"/>
                        </a:solidFill>
                        <a:effectLst/>
                        <a:latin typeface="Times New Roman" panose="02020603050405020304" pitchFamily="18" charset="0"/>
                        <a:ea typeface="MS Mincho" panose="02020609040205080304" pitchFamily="49" charset="-128"/>
                      </a:endParaRPr>
                    </a:p>
                  </a:txBody>
                  <a:tcPr marL="44450" marR="44450" marT="0" marB="0" anchor="ctr">
                    <a:solidFill>
                      <a:schemeClr val="bg1">
                        <a:lumMod val="85000"/>
                      </a:schemeClr>
                    </a:solidFill>
                  </a:tcPr>
                </a:tc>
                <a:tc>
                  <a:txBody>
                    <a:bodyPr/>
                    <a:lstStyle/>
                    <a:p>
                      <a:pPr algn="r">
                        <a:spcAft>
                          <a:spcPts val="0"/>
                        </a:spcAft>
                      </a:pPr>
                      <a:r>
                        <a:rPr lang="nl-NL" sz="2000" dirty="0">
                          <a:solidFill>
                            <a:schemeClr val="tx1"/>
                          </a:solidFill>
                          <a:effectLst/>
                        </a:rPr>
                        <a:t>2017</a:t>
                      </a:r>
                      <a:endParaRPr lang="nl-NL" sz="2000" dirty="0">
                        <a:solidFill>
                          <a:schemeClr val="tx1"/>
                        </a:solidFill>
                        <a:effectLst/>
                        <a:latin typeface="Times New Roman" panose="02020603050405020304" pitchFamily="18" charset="0"/>
                        <a:ea typeface="MS Mincho" panose="02020609040205080304" pitchFamily="49" charset="-128"/>
                      </a:endParaRPr>
                    </a:p>
                  </a:txBody>
                  <a:tcPr marL="44450" marR="44450" marT="0" marB="0" anchor="ctr">
                    <a:solidFill>
                      <a:schemeClr val="bg1">
                        <a:lumMod val="85000"/>
                      </a:schemeClr>
                    </a:solidFill>
                  </a:tcPr>
                </a:tc>
                <a:extLst>
                  <a:ext uri="{0D108BD9-81ED-4DB2-BD59-A6C34878D82A}">
                    <a16:rowId xmlns:a16="http://schemas.microsoft.com/office/drawing/2014/main" val="2709457864"/>
                  </a:ext>
                </a:extLst>
              </a:tr>
            </a:tbl>
          </a:graphicData>
        </a:graphic>
      </p:graphicFrame>
    </p:spTree>
    <p:extLst>
      <p:ext uri="{BB962C8B-B14F-4D97-AF65-F5344CB8AC3E}">
        <p14:creationId xmlns:p14="http://schemas.microsoft.com/office/powerpoint/2010/main" val="14467434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67B09-44D0-0A42-8FAE-33ED10E98C7D}"/>
              </a:ext>
            </a:extLst>
          </p:cNvPr>
          <p:cNvSpPr>
            <a:spLocks noGrp="1"/>
          </p:cNvSpPr>
          <p:nvPr>
            <p:ph type="title"/>
          </p:nvPr>
        </p:nvSpPr>
        <p:spPr>
          <a:xfrm>
            <a:off x="1562745" y="3525812"/>
            <a:ext cx="1626507" cy="490066"/>
          </a:xfrm>
        </p:spPr>
        <p:txBody>
          <a:bodyPr>
            <a:normAutofit/>
          </a:bodyPr>
          <a:lstStyle/>
          <a:p>
            <a:pPr algn="l"/>
            <a:r>
              <a:rPr lang="nl-NL" sz="2400" dirty="0"/>
              <a:t>Aristoteles</a:t>
            </a:r>
          </a:p>
        </p:txBody>
      </p:sp>
      <p:sp>
        <p:nvSpPr>
          <p:cNvPr id="9" name="Titel 1">
            <a:extLst>
              <a:ext uri="{FF2B5EF4-FFF2-40B4-BE49-F238E27FC236}">
                <a16:creationId xmlns:a16="http://schemas.microsoft.com/office/drawing/2014/main" id="{2AB7C482-B6F2-D347-9714-F47004BFCD4A}"/>
              </a:ext>
            </a:extLst>
          </p:cNvPr>
          <p:cNvSpPr txBox="1">
            <a:spLocks/>
          </p:cNvSpPr>
          <p:nvPr/>
        </p:nvSpPr>
        <p:spPr bwMode="auto">
          <a:xfrm>
            <a:off x="3924570" y="4027018"/>
            <a:ext cx="2269959" cy="4900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nl-NL" sz="2400" dirty="0"/>
              <a:t>Thomas </a:t>
            </a:r>
            <a:r>
              <a:rPr lang="nl-NL" sz="2400" dirty="0" err="1"/>
              <a:t>Aquinas</a:t>
            </a:r>
            <a:endParaRPr lang="nl-NL" sz="2400" dirty="0"/>
          </a:p>
        </p:txBody>
      </p:sp>
      <p:sp>
        <p:nvSpPr>
          <p:cNvPr id="10" name="Titel 1">
            <a:extLst>
              <a:ext uri="{FF2B5EF4-FFF2-40B4-BE49-F238E27FC236}">
                <a16:creationId xmlns:a16="http://schemas.microsoft.com/office/drawing/2014/main" id="{0384DA15-73CF-CC46-A92B-24B25D649980}"/>
              </a:ext>
            </a:extLst>
          </p:cNvPr>
          <p:cNvSpPr txBox="1">
            <a:spLocks/>
          </p:cNvSpPr>
          <p:nvPr/>
        </p:nvSpPr>
        <p:spPr bwMode="auto">
          <a:xfrm>
            <a:off x="6458118" y="5213872"/>
            <a:ext cx="1771481" cy="4900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nl-NL" sz="2400" dirty="0"/>
              <a:t>Rousseau</a:t>
            </a:r>
          </a:p>
        </p:txBody>
      </p:sp>
      <p:sp>
        <p:nvSpPr>
          <p:cNvPr id="11" name="Titel 1">
            <a:extLst>
              <a:ext uri="{FF2B5EF4-FFF2-40B4-BE49-F238E27FC236}">
                <a16:creationId xmlns:a16="http://schemas.microsoft.com/office/drawing/2014/main" id="{FA2FE3DA-E07D-DE49-9832-A6995B4E961D}"/>
              </a:ext>
            </a:extLst>
          </p:cNvPr>
          <p:cNvSpPr txBox="1">
            <a:spLocks/>
          </p:cNvSpPr>
          <p:nvPr/>
        </p:nvSpPr>
        <p:spPr bwMode="auto">
          <a:xfrm>
            <a:off x="9122986" y="6028368"/>
            <a:ext cx="1619200" cy="4900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nl-NL" sz="2400" dirty="0"/>
              <a:t>Marx</a:t>
            </a:r>
          </a:p>
        </p:txBody>
      </p:sp>
      <p:pic>
        <p:nvPicPr>
          <p:cNvPr id="7" name="Afbeelding 6">
            <a:extLst>
              <a:ext uri="{FF2B5EF4-FFF2-40B4-BE49-F238E27FC236}">
                <a16:creationId xmlns:a16="http://schemas.microsoft.com/office/drawing/2014/main" id="{477DE75A-327C-334A-9142-2174407A7AC3}"/>
              </a:ext>
            </a:extLst>
          </p:cNvPr>
          <p:cNvPicPr>
            <a:picLocks noChangeAspect="1"/>
          </p:cNvPicPr>
          <p:nvPr/>
        </p:nvPicPr>
        <p:blipFill>
          <a:blip r:embed="rId2"/>
          <a:stretch>
            <a:fillRect/>
          </a:stretch>
        </p:blipFill>
        <p:spPr>
          <a:xfrm>
            <a:off x="1597596" y="771519"/>
            <a:ext cx="2082136" cy="2705720"/>
          </a:xfrm>
          <a:prstGeom prst="rect">
            <a:avLst/>
          </a:prstGeom>
        </p:spPr>
      </p:pic>
      <p:pic>
        <p:nvPicPr>
          <p:cNvPr id="13" name="Afbeelding 12">
            <a:extLst>
              <a:ext uri="{FF2B5EF4-FFF2-40B4-BE49-F238E27FC236}">
                <a16:creationId xmlns:a16="http://schemas.microsoft.com/office/drawing/2014/main" id="{F82B2CEF-1A9D-9641-80FE-61AC3CE1DB4A}"/>
              </a:ext>
            </a:extLst>
          </p:cNvPr>
          <p:cNvPicPr>
            <a:picLocks noChangeAspect="1"/>
          </p:cNvPicPr>
          <p:nvPr/>
        </p:nvPicPr>
        <p:blipFill>
          <a:blip r:embed="rId3"/>
          <a:stretch>
            <a:fillRect/>
          </a:stretch>
        </p:blipFill>
        <p:spPr>
          <a:xfrm>
            <a:off x="3994981" y="1616927"/>
            <a:ext cx="2221851" cy="2354347"/>
          </a:xfrm>
          <a:prstGeom prst="rect">
            <a:avLst/>
          </a:prstGeom>
        </p:spPr>
      </p:pic>
      <p:pic>
        <p:nvPicPr>
          <p:cNvPr id="16" name="Tijdelijke aanduiding voor inhoud 15">
            <a:extLst>
              <a:ext uri="{FF2B5EF4-FFF2-40B4-BE49-F238E27FC236}">
                <a16:creationId xmlns:a16="http://schemas.microsoft.com/office/drawing/2014/main" id="{3AE04583-5CA1-D145-8238-AC321C5CB907}"/>
              </a:ext>
            </a:extLst>
          </p:cNvPr>
          <p:cNvPicPr>
            <a:picLocks noGrp="1" noChangeAspect="1"/>
          </p:cNvPicPr>
          <p:nvPr>
            <p:ph idx="1"/>
          </p:nvPr>
        </p:nvPicPr>
        <p:blipFill>
          <a:blip r:embed="rId4"/>
          <a:stretch>
            <a:fillRect/>
          </a:stretch>
        </p:blipFill>
        <p:spPr>
          <a:xfrm>
            <a:off x="6532081" y="2447231"/>
            <a:ext cx="2177021" cy="2702508"/>
          </a:xfrm>
        </p:spPr>
      </p:pic>
      <p:pic>
        <p:nvPicPr>
          <p:cNvPr id="17" name="Picture 3">
            <a:extLst>
              <a:ext uri="{FF2B5EF4-FFF2-40B4-BE49-F238E27FC236}">
                <a16:creationId xmlns:a16="http://schemas.microsoft.com/office/drawing/2014/main" id="{4AEBD781-F34F-8E45-82D2-C89C29B458B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177454" y="3224393"/>
            <a:ext cx="2071444" cy="27593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26374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774826" y="549275"/>
            <a:ext cx="8569325" cy="1081088"/>
          </a:xfrm>
        </p:spPr>
        <p:txBody>
          <a:bodyPr/>
          <a:lstStyle/>
          <a:p>
            <a:pPr eaLnBrk="1" hangingPunct="1"/>
            <a:r>
              <a:rPr lang="nl-NL" altLang="nl-NL" sz="4000" dirty="0"/>
              <a:t>10</a:t>
            </a:r>
          </a:p>
        </p:txBody>
      </p:sp>
      <p:sp>
        <p:nvSpPr>
          <p:cNvPr id="3075" name="Rectangle 3"/>
          <p:cNvSpPr>
            <a:spLocks noGrp="1" noChangeArrowheads="1"/>
          </p:cNvSpPr>
          <p:nvPr>
            <p:ph type="subTitle" idx="1"/>
          </p:nvPr>
        </p:nvSpPr>
        <p:spPr>
          <a:xfrm>
            <a:off x="1703389" y="2371726"/>
            <a:ext cx="8785225" cy="4081463"/>
          </a:xfrm>
        </p:spPr>
        <p:txBody>
          <a:bodyPr>
            <a:normAutofit/>
          </a:bodyPr>
          <a:lstStyle/>
          <a:p>
            <a:pPr eaLnBrk="1" hangingPunct="1"/>
            <a:endParaRPr lang="nl-NL" altLang="nl-NL" sz="4000" dirty="0"/>
          </a:p>
          <a:p>
            <a:pPr eaLnBrk="1" hangingPunct="1"/>
            <a:r>
              <a:rPr lang="nl-NL" altLang="nl-NL" sz="4000" dirty="0"/>
              <a:t>Wat geestelijke waarden</a:t>
            </a:r>
          </a:p>
          <a:p>
            <a:pPr eaLnBrk="1" hangingPunct="1"/>
            <a:r>
              <a:rPr lang="nl-NL" altLang="nl-NL" sz="4000" dirty="0"/>
              <a:t>ons</a:t>
            </a:r>
          </a:p>
          <a:p>
            <a:pPr eaLnBrk="1" hangingPunct="1"/>
            <a:r>
              <a:rPr lang="nl-NL" altLang="nl-NL" sz="4000" dirty="0"/>
              <a:t>wellicht zeggen</a:t>
            </a:r>
          </a:p>
          <a:p>
            <a:pPr eaLnBrk="1" hangingPunct="1"/>
            <a:endParaRPr lang="nl-NL" altLang="nl-NL" sz="4000" dirty="0"/>
          </a:p>
          <a:p>
            <a:pPr eaLnBrk="1" hangingPunct="1"/>
            <a:endParaRPr lang="nl-NL" altLang="nl-NL" sz="4000" dirty="0"/>
          </a:p>
          <a:p>
            <a:pPr eaLnBrk="1" hangingPunct="1"/>
            <a:endParaRPr lang="nl-NL" altLang="nl-NL" sz="4000" dirty="0"/>
          </a:p>
        </p:txBody>
      </p:sp>
    </p:spTree>
    <p:extLst>
      <p:ext uri="{BB962C8B-B14F-4D97-AF65-F5344CB8AC3E}">
        <p14:creationId xmlns:p14="http://schemas.microsoft.com/office/powerpoint/2010/main" val="367673338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47528" y="274638"/>
            <a:ext cx="8640960" cy="1143000"/>
          </a:xfrm>
        </p:spPr>
        <p:txBody>
          <a:bodyPr/>
          <a:lstStyle/>
          <a:p>
            <a:pPr algn="l"/>
            <a:r>
              <a:rPr lang="nl-NL" sz="4000" dirty="0"/>
              <a:t>Leven als primaten 2.000.000 jaar </a:t>
            </a:r>
            <a:r>
              <a:rPr lang="nl-NL" sz="4000" dirty="0" err="1"/>
              <a:t>vC</a:t>
            </a:r>
            <a:endParaRPr lang="nl-NL" sz="4000" dirty="0"/>
          </a:p>
        </p:txBody>
      </p:sp>
      <p:sp>
        <p:nvSpPr>
          <p:cNvPr id="3" name="Tijdelijke aanduiding voor inhoud 2"/>
          <p:cNvSpPr>
            <a:spLocks noGrp="1"/>
          </p:cNvSpPr>
          <p:nvPr>
            <p:ph idx="1"/>
          </p:nvPr>
        </p:nvSpPr>
        <p:spPr>
          <a:xfrm>
            <a:off x="1981200" y="1600201"/>
            <a:ext cx="8579296" cy="4525963"/>
          </a:xfrm>
        </p:spPr>
        <p:txBody>
          <a:bodyPr>
            <a:normAutofit/>
          </a:bodyPr>
          <a:lstStyle/>
          <a:p>
            <a:pPr marL="0" indent="0">
              <a:buNone/>
            </a:pPr>
            <a:r>
              <a:rPr lang="nl-NL" sz="3200" dirty="0"/>
              <a:t>Vormen van sociaal gedrag bij groepsdieren:</a:t>
            </a:r>
          </a:p>
          <a:p>
            <a:r>
              <a:rPr lang="nl-NL" sz="3200" dirty="0"/>
              <a:t> 	Balans tussen competitie en coöperatie</a:t>
            </a:r>
          </a:p>
          <a:p>
            <a:r>
              <a:rPr lang="nl-NL" sz="3200" dirty="0"/>
              <a:t> 	Troosten bij verdriet en steunen bij stress</a:t>
            </a:r>
          </a:p>
          <a:p>
            <a:r>
              <a:rPr lang="nl-NL" sz="3200" dirty="0"/>
              <a:t> 	Verzorgen bij verwonding, elkaar vlooien</a:t>
            </a:r>
          </a:p>
          <a:p>
            <a:r>
              <a:rPr lang="nl-NL" sz="3200" dirty="0"/>
              <a:t> 	Ondanks eigen risico een ander helpen</a:t>
            </a:r>
          </a:p>
          <a:p>
            <a:r>
              <a:rPr lang="nl-NL" sz="3200" dirty="0"/>
              <a:t> 	Waarschuwen of een aanvaller afleiden</a:t>
            </a:r>
          </a:p>
        </p:txBody>
      </p:sp>
    </p:spTree>
    <p:extLst>
      <p:ext uri="{BB962C8B-B14F-4D97-AF65-F5344CB8AC3E}">
        <p14:creationId xmlns:p14="http://schemas.microsoft.com/office/powerpoint/2010/main" val="30376976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19536" y="274638"/>
            <a:ext cx="8424936" cy="1143000"/>
          </a:xfrm>
        </p:spPr>
        <p:txBody>
          <a:bodyPr/>
          <a:lstStyle/>
          <a:p>
            <a:pPr algn="l"/>
            <a:r>
              <a:rPr lang="nl-NL" sz="4000" dirty="0"/>
              <a:t>Universele waarden als werelderfgoed</a:t>
            </a:r>
          </a:p>
        </p:txBody>
      </p:sp>
      <p:sp>
        <p:nvSpPr>
          <p:cNvPr id="3" name="Tijdelijke aanduiding voor inhoud 2"/>
          <p:cNvSpPr>
            <a:spLocks noGrp="1"/>
          </p:cNvSpPr>
          <p:nvPr>
            <p:ph idx="1"/>
          </p:nvPr>
        </p:nvSpPr>
        <p:spPr>
          <a:xfrm>
            <a:off x="1981200" y="1600201"/>
            <a:ext cx="8579296" cy="4525963"/>
          </a:xfrm>
        </p:spPr>
        <p:txBody>
          <a:bodyPr>
            <a:normAutofit/>
          </a:bodyPr>
          <a:lstStyle/>
          <a:p>
            <a:pPr marL="0" indent="0">
              <a:buNone/>
            </a:pPr>
            <a:r>
              <a:rPr lang="nl-NL" sz="3200" dirty="0"/>
              <a:t>Schwartz zag 19 waarden steeds terugkomen:</a:t>
            </a:r>
          </a:p>
          <a:p>
            <a:r>
              <a:rPr lang="nl-NL" sz="3200" dirty="0"/>
              <a:t> 	Vitaal: zorgzaamheid, barmhartigheid</a:t>
            </a:r>
          </a:p>
          <a:p>
            <a:r>
              <a:rPr lang="nl-NL" sz="3200" dirty="0"/>
              <a:t> 	Sociaal: conformisme, betrouwbaarheid</a:t>
            </a:r>
          </a:p>
          <a:p>
            <a:r>
              <a:rPr lang="nl-NL" sz="3200" dirty="0"/>
              <a:t> 	Sacraal: autoriteit, geloofwaardigheid</a:t>
            </a:r>
          </a:p>
          <a:p>
            <a:r>
              <a:rPr lang="nl-NL" sz="3200" dirty="0"/>
              <a:t> 	Intellectueel: eerlijkheid, zelfstandigheid</a:t>
            </a:r>
          </a:p>
          <a:p>
            <a:r>
              <a:rPr lang="nl-NL" sz="3200" dirty="0"/>
              <a:t>  	Coöperatie en broederschap vaak bovenaan</a:t>
            </a:r>
          </a:p>
        </p:txBody>
      </p:sp>
    </p:spTree>
    <p:extLst>
      <p:ext uri="{BB962C8B-B14F-4D97-AF65-F5344CB8AC3E}">
        <p14:creationId xmlns:p14="http://schemas.microsoft.com/office/powerpoint/2010/main" val="8674825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19536" y="274638"/>
            <a:ext cx="8424936" cy="1143000"/>
          </a:xfrm>
        </p:spPr>
        <p:txBody>
          <a:bodyPr/>
          <a:lstStyle/>
          <a:p>
            <a:pPr algn="l"/>
            <a:r>
              <a:rPr lang="nl-NL" sz="4000" dirty="0"/>
              <a:t>Wijsheid: ervaring van het goddelijke</a:t>
            </a:r>
          </a:p>
        </p:txBody>
      </p:sp>
      <p:sp>
        <p:nvSpPr>
          <p:cNvPr id="3" name="Tijdelijke aanduiding voor inhoud 2"/>
          <p:cNvSpPr>
            <a:spLocks noGrp="1"/>
          </p:cNvSpPr>
          <p:nvPr>
            <p:ph idx="1"/>
          </p:nvPr>
        </p:nvSpPr>
        <p:spPr>
          <a:xfrm>
            <a:off x="1981200" y="1600201"/>
            <a:ext cx="8579296" cy="4525963"/>
          </a:xfrm>
        </p:spPr>
        <p:txBody>
          <a:bodyPr>
            <a:normAutofit/>
          </a:bodyPr>
          <a:lstStyle/>
          <a:p>
            <a:pPr marL="0" indent="0">
              <a:buNone/>
            </a:pPr>
            <a:r>
              <a:rPr lang="nl-NL" sz="3200" dirty="0"/>
              <a:t>De levensbeschouwelijke oppositie voorbij:</a:t>
            </a:r>
          </a:p>
          <a:p>
            <a:r>
              <a:rPr lang="nl-NL" sz="3200" dirty="0"/>
              <a:t> 	Innerlijke ervaring of talige benoeming</a:t>
            </a:r>
          </a:p>
          <a:p>
            <a:r>
              <a:rPr lang="nl-NL" sz="3200" dirty="0"/>
              <a:t>  	Letter G en de vele namen van God </a:t>
            </a:r>
          </a:p>
          <a:p>
            <a:r>
              <a:rPr lang="nl-NL" sz="3200" dirty="0"/>
              <a:t>  	Onze gebrokenheid symbolisch opheffen</a:t>
            </a:r>
          </a:p>
          <a:p>
            <a:r>
              <a:rPr lang="nl-NL" sz="3200" dirty="0"/>
              <a:t> 	</a:t>
            </a:r>
            <a:r>
              <a:rPr lang="nl-NL" sz="3200" dirty="0" err="1"/>
              <a:t>Tikoen</a:t>
            </a:r>
            <a:r>
              <a:rPr lang="nl-NL" sz="3200" dirty="0"/>
              <a:t> </a:t>
            </a:r>
            <a:r>
              <a:rPr lang="nl-NL" sz="3200" dirty="0" err="1"/>
              <a:t>olam</a:t>
            </a:r>
            <a:r>
              <a:rPr lang="nl-NL" sz="3200" dirty="0"/>
              <a:t>: geschonden wereld herstellen</a:t>
            </a:r>
            <a:endParaRPr lang="nl-NL" dirty="0"/>
          </a:p>
          <a:p>
            <a:r>
              <a:rPr lang="nl-NL" sz="3200" dirty="0"/>
              <a:t> 	Goddelijke dient zich vaak onverwacht aan</a:t>
            </a:r>
          </a:p>
        </p:txBody>
      </p:sp>
    </p:spTree>
    <p:extLst>
      <p:ext uri="{BB962C8B-B14F-4D97-AF65-F5344CB8AC3E}">
        <p14:creationId xmlns:p14="http://schemas.microsoft.com/office/powerpoint/2010/main" val="33490882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19535" y="274638"/>
            <a:ext cx="9495053" cy="1143000"/>
          </a:xfrm>
        </p:spPr>
        <p:txBody>
          <a:bodyPr/>
          <a:lstStyle/>
          <a:p>
            <a:pPr algn="l"/>
            <a:r>
              <a:rPr lang="nl-NL" sz="4000" dirty="0"/>
              <a:t>Kracht: duurzaamheid in drievoud</a:t>
            </a:r>
          </a:p>
        </p:txBody>
      </p:sp>
      <p:sp>
        <p:nvSpPr>
          <p:cNvPr id="3" name="Tijdelijke aanduiding voor inhoud 2"/>
          <p:cNvSpPr>
            <a:spLocks noGrp="1"/>
          </p:cNvSpPr>
          <p:nvPr>
            <p:ph idx="1"/>
          </p:nvPr>
        </p:nvSpPr>
        <p:spPr>
          <a:xfrm>
            <a:off x="1981200" y="1600201"/>
            <a:ext cx="8579296" cy="4525963"/>
          </a:xfrm>
        </p:spPr>
        <p:txBody>
          <a:bodyPr>
            <a:normAutofit/>
          </a:bodyPr>
          <a:lstStyle/>
          <a:p>
            <a:pPr marL="0" indent="0">
              <a:buNone/>
            </a:pPr>
            <a:r>
              <a:rPr lang="nl-NL" sz="3200" dirty="0"/>
              <a:t>Ons liberale model heeft zijn grenzen bereikt:</a:t>
            </a:r>
          </a:p>
          <a:p>
            <a:r>
              <a:rPr lang="nl-NL" sz="3200" dirty="0"/>
              <a:t> 	Fysiek: natuurlijke cycli als maatstaf nemen</a:t>
            </a:r>
          </a:p>
          <a:p>
            <a:r>
              <a:rPr lang="nl-NL" sz="3200" dirty="0"/>
              <a:t> 	Sociaal: stabiele gemeenschap door recht</a:t>
            </a:r>
          </a:p>
          <a:p>
            <a:r>
              <a:rPr lang="nl-NL" sz="3200" dirty="0"/>
              <a:t> 	Cultureel: traditie en waarden doorgeven</a:t>
            </a:r>
          </a:p>
          <a:p>
            <a:r>
              <a:rPr lang="nl-NL" sz="3200" dirty="0"/>
              <a:t>  	Geen supermarkt (VS) of superstaat (China)</a:t>
            </a:r>
          </a:p>
          <a:p>
            <a:r>
              <a:rPr lang="nl-NL" sz="3200" dirty="0"/>
              <a:t> 	Coöperatie: vorm van vrijwillig samenwerken</a:t>
            </a:r>
          </a:p>
        </p:txBody>
      </p:sp>
    </p:spTree>
    <p:extLst>
      <p:ext uri="{BB962C8B-B14F-4D97-AF65-F5344CB8AC3E}">
        <p14:creationId xmlns:p14="http://schemas.microsoft.com/office/powerpoint/2010/main" val="16665654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19536" y="274638"/>
            <a:ext cx="8385444" cy="1143000"/>
          </a:xfrm>
        </p:spPr>
        <p:txBody>
          <a:bodyPr>
            <a:noAutofit/>
          </a:bodyPr>
          <a:lstStyle/>
          <a:p>
            <a:pPr algn="l"/>
            <a:r>
              <a:rPr lang="nl-NL" sz="4000" dirty="0"/>
              <a:t>Schoonheid: troost in tijden van nood</a:t>
            </a:r>
          </a:p>
        </p:txBody>
      </p:sp>
      <p:sp>
        <p:nvSpPr>
          <p:cNvPr id="3" name="Tijdelijke aanduiding voor inhoud 2"/>
          <p:cNvSpPr>
            <a:spLocks noGrp="1"/>
          </p:cNvSpPr>
          <p:nvPr>
            <p:ph idx="1"/>
          </p:nvPr>
        </p:nvSpPr>
        <p:spPr>
          <a:xfrm>
            <a:off x="1981200" y="1600201"/>
            <a:ext cx="8847762" cy="4525963"/>
          </a:xfrm>
        </p:spPr>
        <p:txBody>
          <a:bodyPr>
            <a:normAutofit/>
          </a:bodyPr>
          <a:lstStyle/>
          <a:p>
            <a:pPr marL="0" indent="0">
              <a:buNone/>
            </a:pPr>
            <a:r>
              <a:rPr lang="nl-NL" sz="3200" dirty="0"/>
              <a:t>Zonder symbolische orde kan niemand bestaan:</a:t>
            </a:r>
          </a:p>
          <a:p>
            <a:r>
              <a:rPr lang="nl-NL" sz="3200" dirty="0"/>
              <a:t> 	Huizinga: cultuur en de spelende mens</a:t>
            </a:r>
          </a:p>
          <a:p>
            <a:r>
              <a:rPr lang="nl-NL" sz="3200" dirty="0"/>
              <a:t> 	Muziek: het samenspel van klank en ritmiek </a:t>
            </a:r>
          </a:p>
          <a:p>
            <a:r>
              <a:rPr lang="nl-NL" sz="3200" dirty="0"/>
              <a:t> 	Beelden:  samenspel van kleuren en vormen</a:t>
            </a:r>
          </a:p>
          <a:p>
            <a:r>
              <a:rPr lang="nl-NL" sz="3200" dirty="0"/>
              <a:t> 	Literatuur: spel van woorden en betekenissen</a:t>
            </a:r>
          </a:p>
          <a:p>
            <a:r>
              <a:rPr lang="nl-NL" sz="3200" dirty="0"/>
              <a:t> 	Spanning en verzoening op symbolisch niveau</a:t>
            </a:r>
          </a:p>
        </p:txBody>
      </p:sp>
    </p:spTree>
    <p:extLst>
      <p:ext uri="{BB962C8B-B14F-4D97-AF65-F5344CB8AC3E}">
        <p14:creationId xmlns:p14="http://schemas.microsoft.com/office/powerpoint/2010/main" val="2187802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956048" y="274638"/>
            <a:ext cx="8388424" cy="1143000"/>
          </a:xfrm>
        </p:spPr>
        <p:txBody>
          <a:bodyPr/>
          <a:lstStyle/>
          <a:p>
            <a:pPr algn="l"/>
            <a:r>
              <a:rPr lang="nl-NL" altLang="nl-NL" sz="3200" dirty="0"/>
              <a:t>Frans de Waal ontdekte sociale gedragingen</a:t>
            </a:r>
          </a:p>
        </p:txBody>
      </p:sp>
      <p:pic>
        <p:nvPicPr>
          <p:cNvPr id="13315"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1991544" y="1628800"/>
            <a:ext cx="8280920" cy="5040560"/>
          </a:xfrm>
          <a:noFill/>
        </p:spPr>
      </p:pic>
    </p:spTree>
    <p:extLst>
      <p:ext uri="{BB962C8B-B14F-4D97-AF65-F5344CB8AC3E}">
        <p14:creationId xmlns:p14="http://schemas.microsoft.com/office/powerpoint/2010/main" val="823414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75520" y="274638"/>
            <a:ext cx="8784976" cy="1143000"/>
          </a:xfrm>
        </p:spPr>
        <p:txBody>
          <a:bodyPr/>
          <a:lstStyle/>
          <a:p>
            <a:pPr algn="l"/>
            <a:r>
              <a:rPr lang="nl-NL" sz="4000" dirty="0"/>
              <a:t>Individuele verbeelding: gevoelsleven</a:t>
            </a:r>
          </a:p>
        </p:txBody>
      </p:sp>
      <p:sp>
        <p:nvSpPr>
          <p:cNvPr id="3" name="Tijdelijke aanduiding voor inhoud 2"/>
          <p:cNvSpPr>
            <a:spLocks noGrp="1"/>
          </p:cNvSpPr>
          <p:nvPr>
            <p:ph idx="1"/>
          </p:nvPr>
        </p:nvSpPr>
        <p:spPr>
          <a:xfrm>
            <a:off x="1981200" y="1600201"/>
            <a:ext cx="8579296" cy="4525963"/>
          </a:xfrm>
        </p:spPr>
        <p:txBody>
          <a:bodyPr>
            <a:normAutofit/>
          </a:bodyPr>
          <a:lstStyle/>
          <a:p>
            <a:pPr marL="0" indent="0">
              <a:buNone/>
            </a:pPr>
            <a:r>
              <a:rPr lang="nl-NL" sz="3200" dirty="0"/>
              <a:t>Dieren nemen meer waar dan gedrag alleen:</a:t>
            </a:r>
          </a:p>
          <a:p>
            <a:r>
              <a:rPr lang="nl-NL" sz="3200" dirty="0"/>
              <a:t> 	Spiegelneuronen stimuleren tot navolgen</a:t>
            </a:r>
          </a:p>
          <a:p>
            <a:r>
              <a:rPr lang="nl-NL" sz="3200" dirty="0"/>
              <a:t> 	Gedrag als uitdrukking van gevoelsleven</a:t>
            </a:r>
          </a:p>
          <a:p>
            <a:r>
              <a:rPr lang="nl-NL" sz="3200" dirty="0"/>
              <a:t> 	Onthouden hoe andere dieren handelen</a:t>
            </a:r>
          </a:p>
          <a:p>
            <a:r>
              <a:rPr lang="nl-NL" sz="3200" dirty="0"/>
              <a:t> 	Aanvoelen van gevaren of bedreigingen</a:t>
            </a:r>
          </a:p>
          <a:p>
            <a:r>
              <a:rPr lang="nl-NL" sz="3200" dirty="0"/>
              <a:t> 	Empathie vooral op individueel niveau</a:t>
            </a:r>
          </a:p>
        </p:txBody>
      </p:sp>
    </p:spTree>
    <p:extLst>
      <p:ext uri="{BB962C8B-B14F-4D97-AF65-F5344CB8AC3E}">
        <p14:creationId xmlns:p14="http://schemas.microsoft.com/office/powerpoint/2010/main" val="3455045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274638"/>
            <a:ext cx="8507288" cy="1143000"/>
          </a:xfrm>
        </p:spPr>
        <p:txBody>
          <a:bodyPr/>
          <a:lstStyle/>
          <a:p>
            <a:pPr algn="l"/>
            <a:r>
              <a:rPr lang="nl-NL" sz="4000" dirty="0"/>
              <a:t>Relationeel handelen van de mens</a:t>
            </a:r>
          </a:p>
        </p:txBody>
      </p:sp>
      <p:sp>
        <p:nvSpPr>
          <p:cNvPr id="3" name="Tijdelijke aanduiding voor inhoud 2"/>
          <p:cNvSpPr>
            <a:spLocks noGrp="1"/>
          </p:cNvSpPr>
          <p:nvPr>
            <p:ph idx="1"/>
          </p:nvPr>
        </p:nvSpPr>
        <p:spPr>
          <a:xfrm>
            <a:off x="1981200" y="1600201"/>
            <a:ext cx="8579296" cy="4525963"/>
          </a:xfrm>
        </p:spPr>
        <p:txBody>
          <a:bodyPr>
            <a:noAutofit/>
          </a:bodyPr>
          <a:lstStyle/>
          <a:p>
            <a:pPr marL="0" indent="0">
              <a:buNone/>
            </a:pPr>
            <a:r>
              <a:rPr lang="nl-NL" sz="3200" dirty="0"/>
              <a:t>Sociaal gedrag van primaten blijft doorwerken:</a:t>
            </a:r>
          </a:p>
          <a:p>
            <a:r>
              <a:rPr lang="nl-NL" sz="3200" dirty="0"/>
              <a:t> 	Alle ouders zorgen voor eigen kinderen</a:t>
            </a:r>
          </a:p>
          <a:p>
            <a:r>
              <a:rPr lang="nl-NL" sz="3200" dirty="0"/>
              <a:t> 	Relationele kwaliteit bepaalt verzoening</a:t>
            </a:r>
          </a:p>
          <a:p>
            <a:r>
              <a:rPr lang="nl-NL" sz="3200" dirty="0"/>
              <a:t> 	Veel emoties zijn besmettelijk: meeleven</a:t>
            </a:r>
          </a:p>
          <a:p>
            <a:r>
              <a:rPr lang="nl-NL" sz="3200" dirty="0"/>
              <a:t> 	Samenleven vooronderstelt: </a:t>
            </a:r>
            <a:r>
              <a:rPr lang="nl-NL" sz="3200" dirty="0" err="1"/>
              <a:t>theory</a:t>
            </a:r>
            <a:r>
              <a:rPr lang="nl-NL" sz="3200" dirty="0"/>
              <a:t> of mind</a:t>
            </a:r>
          </a:p>
          <a:p>
            <a:r>
              <a:rPr lang="nl-NL" sz="3200" dirty="0"/>
              <a:t> 	Geschonden relatie weer goed willen maken</a:t>
            </a:r>
          </a:p>
        </p:txBody>
      </p:sp>
    </p:spTree>
    <p:extLst>
      <p:ext uri="{BB962C8B-B14F-4D97-AF65-F5344CB8AC3E}">
        <p14:creationId xmlns:p14="http://schemas.microsoft.com/office/powerpoint/2010/main" val="1259788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774826" y="549275"/>
            <a:ext cx="8569325" cy="1081088"/>
          </a:xfrm>
        </p:spPr>
        <p:txBody>
          <a:bodyPr/>
          <a:lstStyle/>
          <a:p>
            <a:pPr eaLnBrk="1" hangingPunct="1"/>
            <a:r>
              <a:rPr lang="nl-NL" altLang="nl-NL" sz="4000" dirty="0"/>
              <a:t>2</a:t>
            </a:r>
          </a:p>
        </p:txBody>
      </p:sp>
      <p:sp>
        <p:nvSpPr>
          <p:cNvPr id="3075" name="Rectangle 3"/>
          <p:cNvSpPr>
            <a:spLocks noGrp="1" noChangeArrowheads="1"/>
          </p:cNvSpPr>
          <p:nvPr>
            <p:ph type="subTitle" idx="1"/>
          </p:nvPr>
        </p:nvSpPr>
        <p:spPr>
          <a:xfrm>
            <a:off x="1703389" y="2371726"/>
            <a:ext cx="8785225" cy="4081463"/>
          </a:xfrm>
        </p:spPr>
        <p:txBody>
          <a:bodyPr/>
          <a:lstStyle/>
          <a:p>
            <a:pPr eaLnBrk="1" hangingPunct="1"/>
            <a:r>
              <a:rPr lang="nl-NL" altLang="nl-NL" sz="4000" dirty="0"/>
              <a:t>Voorgeschiedenis </a:t>
            </a:r>
          </a:p>
          <a:p>
            <a:pPr eaLnBrk="1" hangingPunct="1"/>
            <a:r>
              <a:rPr lang="nl-NL" altLang="nl-NL" sz="4000" dirty="0"/>
              <a:t>van </a:t>
            </a:r>
          </a:p>
          <a:p>
            <a:pPr eaLnBrk="1" hangingPunct="1"/>
            <a:r>
              <a:rPr lang="nl-NL" altLang="nl-NL" sz="4000" dirty="0"/>
              <a:t>jagers en verzamelaars</a:t>
            </a:r>
          </a:p>
        </p:txBody>
      </p:sp>
    </p:spTree>
    <p:extLst>
      <p:ext uri="{BB962C8B-B14F-4D97-AF65-F5344CB8AC3E}">
        <p14:creationId xmlns:p14="http://schemas.microsoft.com/office/powerpoint/2010/main" val="2731816990"/>
      </p:ext>
    </p:extLst>
  </p:cSld>
  <p:clrMapOvr>
    <a:masterClrMapping/>
  </p:clrMapOvr>
  <p:transition/>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597</TotalTime>
  <Words>1756</Words>
  <Application>Microsoft Office PowerPoint</Application>
  <PresentationFormat>Breedbeeld</PresentationFormat>
  <Paragraphs>330</Paragraphs>
  <Slides>53</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53</vt:i4>
      </vt:variant>
    </vt:vector>
  </HeadingPairs>
  <TitlesOfParts>
    <vt:vector size="58" baseType="lpstr">
      <vt:lpstr>Arial</vt:lpstr>
      <vt:lpstr>Calibri</vt:lpstr>
      <vt:lpstr>Calibri Light</vt:lpstr>
      <vt:lpstr>Times New Roman</vt:lpstr>
      <vt:lpstr>Kantoorthema</vt:lpstr>
      <vt:lpstr>Evolutie, beschaving en moraliteit</vt:lpstr>
      <vt:lpstr>We maken een symbolische reis door de tijd</vt:lpstr>
      <vt:lpstr>Sedimentatie en onze menselijke natuur </vt:lpstr>
      <vt:lpstr>1</vt:lpstr>
      <vt:lpstr>Leven als primaten 2.000.000 jaar vC</vt:lpstr>
      <vt:lpstr>Frans de Waal ontdekte sociale gedragingen</vt:lpstr>
      <vt:lpstr>Individuele verbeelding: gevoelsleven</vt:lpstr>
      <vt:lpstr>Relationeel handelen van de mens</vt:lpstr>
      <vt:lpstr>2</vt:lpstr>
      <vt:lpstr>Erfenis van meer dan 500.000 jaar</vt:lpstr>
      <vt:lpstr>Samenwerking van jagers en verzamelaars</vt:lpstr>
      <vt:lpstr>Collectieve verbeelding: animisme</vt:lpstr>
      <vt:lpstr>Ritueel handelen in stamverband</vt:lpstr>
      <vt:lpstr>3</vt:lpstr>
      <vt:lpstr>Erfenis die ruim 10.000 jaar oud is</vt:lpstr>
      <vt:lpstr>Meeste boeren werken nog altijd traditioneel</vt:lpstr>
      <vt:lpstr>Collectieve verbeelding en mythologie</vt:lpstr>
      <vt:lpstr>Religieus handelen en geloof in goden</vt:lpstr>
      <vt:lpstr>4</vt:lpstr>
      <vt:lpstr>Erfenis die 3000 jaar geleden begon</vt:lpstr>
      <vt:lpstr>Morele leraren Confucius, Boeddha, Socrates en Christus.</vt:lpstr>
      <vt:lpstr>Ethisch handelen als levensopgave </vt:lpstr>
      <vt:lpstr>Reflexieve verbeelding: filosofie</vt:lpstr>
      <vt:lpstr>5</vt:lpstr>
      <vt:lpstr>Geschiedenis in enkele grote lijnen</vt:lpstr>
      <vt:lpstr>Piramides als tekenen van beschaving</vt:lpstr>
      <vt:lpstr>Piramiden bij Gizeh (2600-2450 BCE)</vt:lpstr>
      <vt:lpstr>Politiek als zaak van wederkerigheid</vt:lpstr>
      <vt:lpstr>6</vt:lpstr>
      <vt:lpstr>Geen samenleving zonder kosmologie</vt:lpstr>
      <vt:lpstr>Gerechtigheid als blijvend motief</vt:lpstr>
      <vt:lpstr>In 1348 BCE stelde Achnaton (onder) de verering van Aton verplicht (rechts)</vt:lpstr>
      <vt:lpstr>Voorgeschiedenis van gewetensvorming</vt:lpstr>
      <vt:lpstr>7</vt:lpstr>
      <vt:lpstr>Assman: verbindende gerechtigheid</vt:lpstr>
      <vt:lpstr>Maat als godin, beginsel en beeld</vt:lpstr>
      <vt:lpstr>Dodengerecht: de overledene, Anubis, Weegschaal van Maat (hart en struisvogelveer), Verslinder der Doden en Thot </vt:lpstr>
      <vt:lpstr>Rol van Maat bij het laatste oordeel</vt:lpstr>
      <vt:lpstr>8</vt:lpstr>
      <vt:lpstr>Locke</vt:lpstr>
      <vt:lpstr>Op Schiphol vertrokken en gearriveerde passagiers per inwoner</vt:lpstr>
      <vt:lpstr>Bruto binnenlands product per hoofd in euro’s van 2017 </vt:lpstr>
      <vt:lpstr>PowerPoint-presentatie</vt:lpstr>
      <vt:lpstr>9</vt:lpstr>
      <vt:lpstr>Instemming (procent) met de idee dat een flexibele samenleving meer voordelen biedt dan nadelen naar opleiding</vt:lpstr>
      <vt:lpstr>Mensen als ik hebben geen invloed op regering (A), politici geven weinig om mensen zoals ik (B), overheid doet onvoldoende voor mensen zoals ik (C), score van 50 of meer op politieke onvrede (D). </vt:lpstr>
      <vt:lpstr>Maximale verkiezingsuitslagen voor rechts-populistische partijen in Europa.</vt:lpstr>
      <vt:lpstr>Aristoteles</vt:lpstr>
      <vt:lpstr>10</vt:lpstr>
      <vt:lpstr>Universele waarden als werelderfgoed</vt:lpstr>
      <vt:lpstr>Wijsheid: ervaring van het goddelijke</vt:lpstr>
      <vt:lpstr>Kracht: duurzaamheid in drievoud</vt:lpstr>
      <vt:lpstr>Schoonheid: troost in tijden van nood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Microsoft Office-gebruiker</dc:creator>
  <cp:lastModifiedBy>Hendrikus Kruijssen</cp:lastModifiedBy>
  <cp:revision>70</cp:revision>
  <cp:lastPrinted>2021-09-28T19:39:44Z</cp:lastPrinted>
  <dcterms:created xsi:type="dcterms:W3CDTF">2020-02-03T19:57:13Z</dcterms:created>
  <dcterms:modified xsi:type="dcterms:W3CDTF">2021-10-05T10:49:19Z</dcterms:modified>
</cp:coreProperties>
</file>