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/>
    <p:restoredTop sz="94830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5EC00-28FC-8043-8EEE-4E2BBB527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A8EC48-5BE4-1947-9E92-43FB1BE5D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90F101-CE12-7B46-A4E2-E2426069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767C2E-2C5C-9048-9BD8-3DCC1CD0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DC7B8D-1FF5-E24D-9031-0162BF79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78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923E4-24BA-FC4D-B83D-F8D226FE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DE2C14-74AC-6949-997E-B890DFF2A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7A8D2B-20D8-E945-81C1-9DF5C3A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F24BD4-E16E-7844-AD0F-5902C1BD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2F6B71-4089-4845-B7B6-5207A04B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1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76FE6F-AB5F-CA44-AA6D-EE6AAC67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890CAC-8930-124E-B926-4214A4BC9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68626F-2B78-EF4F-9EA8-EE38CDDD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D5B8E3-9C10-5942-918A-DEEB237F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851206-851C-4448-890E-08B31835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B7CA1-4B11-E546-92C0-749F0B09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007FA-99C8-1F4C-ACCD-12F2DB79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5DB79B-1D4D-E844-B7CF-5BA48451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0BE1B3-01D2-154A-B89B-61F15F79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59A954-0A4A-3E40-A56F-22713C62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43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AEA03-EBC4-E547-85D9-AE383F73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AF529C-C8A4-304A-919C-A5FDF90BC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60B749-14DE-934D-B5AC-DEA1B471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C9D47A-9570-9D4D-83CB-F8BEB96B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0F239D-8D14-3A4F-9824-41B9F530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2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DC95D-FB02-5448-919C-B0ABCE4C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6B7812-C721-5A44-9373-7C40B84DC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0E676A-C026-B74E-B53A-7503CF5F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E081E2-51D7-DD48-94AF-4E29D4E5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E58919-BC19-2A4E-9BD6-C51702AB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EB9BC6-4213-A744-99F3-1BE213FE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31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8672-B5C6-5948-8CBB-E393647D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A45A7D-C576-114A-8AC2-02F468AF3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0585D4-D269-5A4B-883E-30F27A031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476878-E17E-1542-ABA2-368F7E947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A492A42-A7AA-2044-990A-A2CA8E201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E839A81-923E-D24C-8714-F4C82303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D5CEFB-4727-0343-B5B1-05A456FF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EEB46B-28B7-D444-BD1E-709FFB1B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59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658A3-900C-1F4C-9DBF-6DBB641B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12BEA7-77CF-FE4A-BBCB-D37A54B4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4C8EB5F-B2DB-E642-A19F-D36A7A58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2EAAF1A-DC41-6F48-8E48-8BA1DC95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1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7DDFC0-3363-474F-A4B8-7145C4A0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4B8B5C7-F285-6440-BE9A-FACB6102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6C3334-6AED-D048-B154-BE9EB295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37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39C8C-A548-DB4B-B52E-FA93D11E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E6DCCD-9A53-EE4C-8A8D-83269C84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6C7067-A38C-5B4B-B924-FDE7D9AA6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D31DE1-AF05-C644-9419-AFF7D0FE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C5F000-D841-924A-851F-767C51FE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72B606-56AA-AA47-AB1C-A63220FA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0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64D8A-78C0-8749-8E00-A013D9EA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E786FB9-D5FD-9A4F-8140-D6B16CE9C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0267CE-CFED-3246-9414-969E2C1EE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93EBD7-4908-6245-AFE3-B396442E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3B879F-F853-9744-8B7A-C56F2A46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039E67-C581-DF4A-AD0F-E7B3B828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6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7F8C9A-FFC4-0D42-AB8E-80001F9D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4F0FE6-39DF-BA43-854F-2247D8376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056438-83AA-9642-ABB4-1573D332B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05E5-30F5-784A-A6BB-24A4D8665C1C}" type="datetimeFigureOut">
              <a:rPr lang="nl-NL" smtClean="0"/>
              <a:t>11-11-21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59EDD-969E-E245-99A4-C2B6F166F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065767-4D4A-7842-B8E2-23556E802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DA69-53C4-1846-8C5B-7B5AC9093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5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32E5A-3D3D-A84D-AD8A-F8272F5F9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Reflecties op de Angelsaksisch Georiënteerde Vrijmetselarij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15E88D-7D0A-924B-955D-758911E6B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nl-NL" sz="5100" b="1" dirty="0"/>
              <a:t>Rien </a:t>
            </a:r>
            <a:r>
              <a:rPr lang="nl-NL" sz="5100" b="1" dirty="0" err="1"/>
              <a:t>Heijdanus</a:t>
            </a:r>
            <a:endParaRPr lang="nl-NL" sz="5100" dirty="0"/>
          </a:p>
          <a:p>
            <a:r>
              <a:rPr lang="nl-NL" sz="5100" b="1" dirty="0"/>
              <a:t>								</a:t>
            </a:r>
            <a:endParaRPr lang="nl-NL" sz="5100" dirty="0"/>
          </a:p>
          <a:p>
            <a:r>
              <a:rPr lang="nl-NL" sz="5100" b="1" dirty="0"/>
              <a:t>10 november 2021</a:t>
            </a:r>
            <a:endParaRPr lang="nl-NL" sz="5100" dirty="0"/>
          </a:p>
          <a:p>
            <a:r>
              <a:rPr lang="nl-NL" sz="5100" b="1" dirty="0"/>
              <a:t> </a:t>
            </a:r>
            <a:endParaRPr lang="nl-NL" sz="5100" dirty="0"/>
          </a:p>
          <a:p>
            <a:r>
              <a:rPr lang="nl-NL" sz="5100" b="1" dirty="0"/>
              <a:t>Rotterdam</a:t>
            </a:r>
            <a:endParaRPr lang="nl-NL" sz="51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47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D4DEF-CA84-C94D-8C9B-0776C72C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Cultuurverschillen </a:t>
            </a:r>
            <a:br>
              <a:rPr lang="nl-NL" b="1" dirty="0"/>
            </a:br>
            <a:r>
              <a:rPr lang="nl-NL" sz="2400" b="1" dirty="0"/>
              <a:t>(Onderzoek Hofstede) Hofstede: scoreschaal 100</a:t>
            </a:r>
            <a:endParaRPr lang="nl-NL" dirty="0"/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22537BBB-8FB4-074E-B019-C32632067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66495"/>
            <a:ext cx="9118600" cy="4038600"/>
          </a:xfrm>
        </p:spPr>
      </p:pic>
    </p:spTree>
    <p:extLst>
      <p:ext uri="{BB962C8B-B14F-4D97-AF65-F5344CB8AC3E}">
        <p14:creationId xmlns:p14="http://schemas.microsoft.com/office/powerpoint/2010/main" val="200521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17AC9-9DBB-8648-B354-5E964A55A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Cultuurverschillen </a:t>
            </a:r>
            <a:br>
              <a:rPr lang="nl-NL" b="1" dirty="0"/>
            </a:br>
            <a:r>
              <a:rPr lang="nl-NL" sz="2400" b="1" dirty="0"/>
              <a:t>(Onderzoek Hofstede) Hofstede: scoreschaal 100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FD44A18-CD46-F944-9452-95EACD481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6621"/>
            <a:ext cx="9153223" cy="4351338"/>
          </a:xfrm>
        </p:spPr>
      </p:pic>
    </p:spTree>
    <p:extLst>
      <p:ext uri="{BB962C8B-B14F-4D97-AF65-F5344CB8AC3E}">
        <p14:creationId xmlns:p14="http://schemas.microsoft.com/office/powerpoint/2010/main" val="302586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E192D-CD4E-4548-8366-693BAC93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Verschillen in maconnieke cultuur </a:t>
            </a:r>
            <a:br>
              <a:rPr lang="nl-NL" dirty="0"/>
            </a:br>
            <a:r>
              <a:rPr lang="nl-NL" sz="2400" dirty="0"/>
              <a:t>ondanks universele aspect</a:t>
            </a:r>
            <a:r>
              <a:rPr lang="nl-NL" sz="2400" b="1" dirty="0"/>
              <a:t> </a:t>
            </a:r>
            <a:r>
              <a:rPr lang="nl-NL" sz="1400" b="1" dirty="0"/>
              <a:t>(Kwaadgras, </a:t>
            </a:r>
            <a:r>
              <a:rPr lang="nl-NL" sz="1400" b="1" dirty="0" err="1"/>
              <a:t>Thoth</a:t>
            </a:r>
            <a:r>
              <a:rPr lang="nl-NL" sz="1400" b="1" dirty="0"/>
              <a:t> 1993-6)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9D8C97E-6AED-D642-9A4F-CBBAA5040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123746" cy="4351338"/>
          </a:xfrm>
        </p:spPr>
      </p:pic>
    </p:spTree>
    <p:extLst>
      <p:ext uri="{BB962C8B-B14F-4D97-AF65-F5344CB8AC3E}">
        <p14:creationId xmlns:p14="http://schemas.microsoft.com/office/powerpoint/2010/main" val="228505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3EDC4-2B5C-F243-906E-584670EB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Cultuur Impliceert Religie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306A06D-2E22-0749-98FD-EAA7B253D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8772" y="1825625"/>
            <a:ext cx="9274455" cy="4351338"/>
          </a:xfrm>
        </p:spPr>
      </p:pic>
    </p:spTree>
    <p:extLst>
      <p:ext uri="{BB962C8B-B14F-4D97-AF65-F5344CB8AC3E}">
        <p14:creationId xmlns:p14="http://schemas.microsoft.com/office/powerpoint/2010/main" val="185665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FB49F-E36C-FA49-BB77-054825EA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Cultuur Impliceert Religie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DA42D40-4AD2-E542-9B73-5CA4DBE4F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564881" cy="4351338"/>
          </a:xfrm>
        </p:spPr>
      </p:pic>
    </p:spTree>
    <p:extLst>
      <p:ext uri="{BB962C8B-B14F-4D97-AF65-F5344CB8AC3E}">
        <p14:creationId xmlns:p14="http://schemas.microsoft.com/office/powerpoint/2010/main" val="403706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64384-7535-8040-B219-1A830C52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Omslag tijdsbeeld begin 18</a:t>
            </a:r>
            <a:r>
              <a:rPr lang="nl-NL" b="1" baseline="30000" dirty="0"/>
              <a:t>e</a:t>
            </a:r>
            <a:r>
              <a:rPr lang="nl-NL" b="1" dirty="0"/>
              <a:t> eeuw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F9812D8-4040-C146-AD7E-C20538B94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847948" cy="4351338"/>
          </a:xfrm>
        </p:spPr>
      </p:pic>
    </p:spTree>
    <p:extLst>
      <p:ext uri="{BB962C8B-B14F-4D97-AF65-F5344CB8AC3E}">
        <p14:creationId xmlns:p14="http://schemas.microsoft.com/office/powerpoint/2010/main" val="324045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10A5F-3AA3-2346-BCAA-FD78074A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Moraliteit | Maconnieke Moraliteit</a:t>
            </a:r>
            <a:endParaRPr lang="nl-NL" dirty="0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741620A4-074E-9449-94A4-CDA8CDBB2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181953" cy="4351338"/>
          </a:xfrm>
        </p:spPr>
      </p:pic>
    </p:spTree>
    <p:extLst>
      <p:ext uri="{BB962C8B-B14F-4D97-AF65-F5344CB8AC3E}">
        <p14:creationId xmlns:p14="http://schemas.microsoft.com/office/powerpoint/2010/main" val="361215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1C1A1-9F9A-134E-920E-9F5E3C76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Moraliteit | Maconnieke Moraliteit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4A07E5F-903C-9E40-B2FD-ED135E43A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697187" cy="4351338"/>
          </a:xfrm>
        </p:spPr>
      </p:pic>
    </p:spTree>
    <p:extLst>
      <p:ext uri="{BB962C8B-B14F-4D97-AF65-F5344CB8AC3E}">
        <p14:creationId xmlns:p14="http://schemas.microsoft.com/office/powerpoint/2010/main" val="714702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1FA0-624A-584F-B252-6AC67EFB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Religieuze verschuivingen Bevolking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447D265-B6DD-CD41-9F24-C22B415B93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8126"/>
          <a:stretch/>
        </p:blipFill>
        <p:spPr>
          <a:xfrm>
            <a:off x="838199" y="2046723"/>
            <a:ext cx="6155724" cy="4351338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7F6E89F-B29D-474F-AF8F-8C0A1AE194A6}"/>
              </a:ext>
            </a:extLst>
          </p:cNvPr>
          <p:cNvSpPr txBox="1"/>
          <p:nvPr/>
        </p:nvSpPr>
        <p:spPr>
          <a:xfrm>
            <a:off x="6993923" y="3429000"/>
            <a:ext cx="29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/>
              <a:t>Atheisme</a:t>
            </a:r>
            <a:endParaRPr lang="nl-NL" b="1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D4131E1-7A63-894D-886F-F37353BAA1EE}"/>
              </a:ext>
            </a:extLst>
          </p:cNvPr>
          <p:cNvSpPr txBox="1"/>
          <p:nvPr/>
        </p:nvSpPr>
        <p:spPr>
          <a:xfrm>
            <a:off x="6993923" y="3812738"/>
            <a:ext cx="4497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b="1" dirty="0"/>
              <a:t>06%</a:t>
            </a:r>
          </a:p>
          <a:p>
            <a:r>
              <a:rPr lang="nl-NL" b="1" dirty="0"/>
              <a:t>28%</a:t>
            </a: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22%</a:t>
            </a:r>
          </a:p>
          <a:p>
            <a:r>
              <a:rPr lang="nl-NL" b="1" dirty="0"/>
              <a:t>24%</a:t>
            </a:r>
          </a:p>
        </p:txBody>
      </p:sp>
    </p:spTree>
    <p:extLst>
      <p:ext uri="{BB962C8B-B14F-4D97-AF65-F5344CB8AC3E}">
        <p14:creationId xmlns:p14="http://schemas.microsoft.com/office/powerpoint/2010/main" val="1820719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3B9C6-663E-6440-A201-43AC7670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Religieuze verschuivingen Bevolking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D6E3D32-378A-394F-ADB8-06CAE1052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757" y="1690688"/>
            <a:ext cx="9291578" cy="4351338"/>
          </a:xfrm>
        </p:spPr>
      </p:pic>
    </p:spTree>
    <p:extLst>
      <p:ext uri="{BB962C8B-B14F-4D97-AF65-F5344CB8AC3E}">
        <p14:creationId xmlns:p14="http://schemas.microsoft.com/office/powerpoint/2010/main" val="49059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91B53-4CEC-3B44-9BBB-CD339D42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b="1" dirty="0"/>
            </a:br>
            <a:r>
              <a:rPr lang="nl-NL" b="1" dirty="0"/>
              <a:t>Er is een maconniek probleem:  </a:t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8EC242A-03A9-664C-9A60-BDBDF464521F}"/>
              </a:ext>
            </a:extLst>
          </p:cNvPr>
          <p:cNvSpPr txBox="1"/>
          <p:nvPr/>
        </p:nvSpPr>
        <p:spPr>
          <a:xfrm>
            <a:off x="838200" y="2605088"/>
            <a:ext cx="49116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Om dat probleem inzichtelijk te maken </a:t>
            </a:r>
            <a:br>
              <a:rPr lang="nl-NL" sz="3600" dirty="0"/>
            </a:br>
            <a:r>
              <a:rPr lang="nl-NL" sz="3600" b="1" dirty="0"/>
              <a:t>gebruik ik het beeld van een maconnieke taart</a:t>
            </a:r>
            <a:endParaRPr lang="nl-NL" sz="3600" dirty="0"/>
          </a:p>
        </p:txBody>
      </p:sp>
      <p:pic>
        <p:nvPicPr>
          <p:cNvPr id="5" name="Afbeelding 4" descr="Afbeelding met binnen, muur, versierd, dessert&#10;&#10;Automatisch gegenereerde beschrijving">
            <a:extLst>
              <a:ext uri="{FF2B5EF4-FFF2-40B4-BE49-F238E27FC236}">
                <a16:creationId xmlns:a16="http://schemas.microsoft.com/office/drawing/2014/main" id="{2DD0BA0E-12A5-F144-A262-4918D4D26B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06526"/>
            <a:ext cx="5758815" cy="505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0528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50821-1FFC-CC40-80A0-C0678ED2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Religieuze verschuivingen Bevolking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94FEAC5-B053-CE4F-9749-C74C054A0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478261" cy="4351338"/>
          </a:xfrm>
        </p:spPr>
      </p:pic>
    </p:spTree>
    <p:extLst>
      <p:ext uri="{BB962C8B-B14F-4D97-AF65-F5344CB8AC3E}">
        <p14:creationId xmlns:p14="http://schemas.microsoft.com/office/powerpoint/2010/main" val="3987643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FBE85-0978-5745-81C6-0B2E6970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Einde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E2FCE4-C719-BB41-B927-187500D45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57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D95AF-1276-D243-9200-8DE473640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Laagjestaart met Maconniek fruit</a:t>
            </a:r>
            <a:endParaRPr lang="nl-NL" dirty="0"/>
          </a:p>
        </p:txBody>
      </p:sp>
      <p:pic>
        <p:nvPicPr>
          <p:cNvPr id="4" name="Tijdelijke aanduiding voor inhoud 3" descr="Laagjestaart met rood fruit recept - Allerhande | Albert Heijn">
            <a:extLst>
              <a:ext uri="{FF2B5EF4-FFF2-40B4-BE49-F238E27FC236}">
                <a16:creationId xmlns:a16="http://schemas.microsoft.com/office/drawing/2014/main" id="{24A58A28-F752-DF48-8322-D4997DB019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91" y="1813303"/>
            <a:ext cx="4512051" cy="3936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84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A50A8-B267-0C4D-BA20-9625FD09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Drie kritische vragen vanuit het patisserie-college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B8190-2FED-3C4D-A073-24170756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Is door de tijd de vrijmetselarij niet verkleefd geraakt aan haar eigen status?</a:t>
            </a:r>
          </a:p>
          <a:p>
            <a:pPr marL="514350" indent="-514350">
              <a:buFont typeface="+mj-lt"/>
              <a:buAutoNum type="arabicPeriod"/>
            </a:pPr>
            <a:endParaRPr lang="nl-NL" b="1" dirty="0"/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Heeft de vrijmetselarij zijn ziel verkocht? 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Is de huidige crisis van de UGLE niet het gevolg van langdurige assimilatie van de UGLE en haar rechtsvoorgangers met de traditioneel christelijke cultuur?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444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67ABA-DEC4-A941-99C4-2C714F35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Engelse Vrijmetselarij: 3 eeuwen transitie [1717-2021]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1C0E40-D6E0-924E-80B6-FB894D9B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*1717	Vertrekpunt: compromis godsdienst - Verlichting </a:t>
            </a:r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*1760 	godsdienstig ↑	moraliteit ↑	theïsme↑</a:t>
            </a:r>
            <a:br>
              <a:rPr lang="nl-NL" b="1" dirty="0"/>
            </a:br>
            <a:r>
              <a:rPr lang="nl-NL" sz="2000" b="1" dirty="0"/>
              <a:t>Three </a:t>
            </a:r>
            <a:r>
              <a:rPr lang="nl-NL" sz="2000" b="1" dirty="0" err="1"/>
              <a:t>Knocks</a:t>
            </a:r>
            <a:endParaRPr lang="nl-NL" sz="2000" b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*1813	sacrale ↓		moraliteit  ↑	theïsme ↑</a:t>
            </a:r>
            <a:br>
              <a:rPr lang="nl-NL" b="1" dirty="0"/>
            </a:br>
            <a:r>
              <a:rPr lang="nl-NL" sz="2000" b="1" dirty="0"/>
              <a:t>Union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21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769D0-4330-D94C-A703-53165F60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Engelse Vrijmetselarij: 3 eeuwen transitie [1717-2021]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DBDD89-C5AD-924E-93F1-09D1149A7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*1950		 godsdienst	    ↓	moraliteit 	 theïsme ↓</a:t>
            </a:r>
            <a:br>
              <a:rPr lang="nl-NL" b="1" dirty="0"/>
            </a:br>
            <a:endParaRPr lang="nl-NL" dirty="0"/>
          </a:p>
          <a:p>
            <a:pPr marL="0" indent="0">
              <a:buNone/>
            </a:pPr>
            <a:r>
              <a:rPr lang="nl-NL" b="1" dirty="0"/>
              <a:t>		-Secularisatie</a:t>
            </a:r>
            <a:r>
              <a:rPr lang="fr-FR" b="1" dirty="0"/>
              <a:t>	-</a:t>
            </a:r>
            <a:r>
              <a:rPr lang="nl-NL" b="1" dirty="0"/>
              <a:t>Victoriaans religieus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					burgerlijke moraliteit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			</a:t>
            </a:r>
          </a:p>
          <a:p>
            <a:pPr marL="0" indent="0">
              <a:buNone/>
            </a:pPr>
            <a:r>
              <a:rPr lang="nl-NL" b="1" dirty="0"/>
              <a:t>					-Van religieuze domein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					naar publieke domein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		-</a:t>
            </a:r>
            <a:r>
              <a:rPr lang="nl-NL" b="1" dirty="0"/>
              <a:t>kerk ⴕ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		-UGLE [identiteit]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88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7C40F-2AF1-504D-91C5-CA90690F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Engelse Vrijmetselarij: 3 eeuwen transitie [1717-2021]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AB98E2-7F2A-0B49-A20F-26E544218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*1960</a:t>
            </a:r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*2017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026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A9A5C-C158-7C49-808B-D51C0216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Lagen van de Maconnieke Taart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8FD06AB-3FAC-AA45-B95F-B760F90936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79" y="1690688"/>
            <a:ext cx="7109297" cy="4010639"/>
          </a:xfrm>
        </p:spPr>
      </p:pic>
    </p:spTree>
    <p:extLst>
      <p:ext uri="{BB962C8B-B14F-4D97-AF65-F5344CB8AC3E}">
        <p14:creationId xmlns:p14="http://schemas.microsoft.com/office/powerpoint/2010/main" val="94551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187E8-B5F9-F949-ABF8-7C50DB80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Lagen van de Maconnieke Taart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EBCBFB5-EE32-584B-8C16-1E961C23A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78" y="1504708"/>
            <a:ext cx="6957447" cy="5172711"/>
          </a:xfrm>
        </p:spPr>
      </p:pic>
    </p:spTree>
    <p:extLst>
      <p:ext uri="{BB962C8B-B14F-4D97-AF65-F5344CB8AC3E}">
        <p14:creationId xmlns:p14="http://schemas.microsoft.com/office/powerpoint/2010/main" val="3509532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159</Words>
  <Application>Microsoft Macintosh PowerPoint</Application>
  <PresentationFormat>Breedbeeld</PresentationFormat>
  <Paragraphs>62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Reflecties op de Angelsaksisch Georiënteerde Vrijmetselarij </vt:lpstr>
      <vt:lpstr> Er is een maconniek probleem:   </vt:lpstr>
      <vt:lpstr>Laagjestaart met Maconniek fruit</vt:lpstr>
      <vt:lpstr>Drie kritische vragen vanuit het patisserie-college</vt:lpstr>
      <vt:lpstr>Engelse Vrijmetselarij: 3 eeuwen transitie [1717-2021]</vt:lpstr>
      <vt:lpstr>Engelse Vrijmetselarij: 3 eeuwen transitie [1717-2021]</vt:lpstr>
      <vt:lpstr>Engelse Vrijmetselarij: 3 eeuwen transitie [1717-2021]</vt:lpstr>
      <vt:lpstr>Lagen van de Maconnieke Taart</vt:lpstr>
      <vt:lpstr>Lagen van de Maconnieke Taart</vt:lpstr>
      <vt:lpstr>Cultuurverschillen  (Onderzoek Hofstede) Hofstede: scoreschaal 100</vt:lpstr>
      <vt:lpstr>Cultuurverschillen  (Onderzoek Hofstede) Hofstede: scoreschaal 100</vt:lpstr>
      <vt:lpstr>Verschillen in maconnieke cultuur  ondanks universele aspect (Kwaadgras, Thoth 1993-6)</vt:lpstr>
      <vt:lpstr>Cultuur Impliceert Religie</vt:lpstr>
      <vt:lpstr>Cultuur Impliceert Religie</vt:lpstr>
      <vt:lpstr>Omslag tijdsbeeld begin 18e eeuw</vt:lpstr>
      <vt:lpstr>Moraliteit | Maconnieke Moraliteit</vt:lpstr>
      <vt:lpstr>Moraliteit | Maconnieke Moraliteit</vt:lpstr>
      <vt:lpstr>Religieuze verschuivingen Bevolking</vt:lpstr>
      <vt:lpstr>Religieuze verschuivingen Bevolking</vt:lpstr>
      <vt:lpstr>Religieuze verschuivingen Bevolking</vt:lpstr>
      <vt:lpstr>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Reflecties op de Angelsaksisch Georiënteerde Vrijmetselarij</dc:title>
  <dc:creator>Jeroen 's-Gravendijk</dc:creator>
  <cp:lastModifiedBy>Percival Stubbs</cp:lastModifiedBy>
  <cp:revision>5</cp:revision>
  <dcterms:created xsi:type="dcterms:W3CDTF">2021-11-06T06:20:16Z</dcterms:created>
  <dcterms:modified xsi:type="dcterms:W3CDTF">2021-11-11T17:55:20Z</dcterms:modified>
</cp:coreProperties>
</file>